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87" r:id="rId3"/>
    <p:sldId id="259" r:id="rId4"/>
    <p:sldId id="283" r:id="rId5"/>
    <p:sldId id="288" r:id="rId6"/>
    <p:sldId id="285" r:id="rId7"/>
    <p:sldId id="264" r:id="rId8"/>
    <p:sldId id="290" r:id="rId9"/>
    <p:sldId id="291" r:id="rId1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D0879-A09C-4E4F-BBEC-7D83499548F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F9502-96B7-4BC9-957E-5175ABA30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396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F9502-96B7-4BC9-957E-5175ABA30A7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686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38058" cy="612067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Презентация адаптированной 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образовательной программы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  <a:b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муниципального бюджетного дошкольного</a:t>
            </a:r>
            <a:b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образовательного учреждения детского сада</a:t>
            </a:r>
            <a:b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комбинированного вида № 32 муниципального образования </a:t>
            </a:r>
            <a:r>
              <a:rPr lang="ru-RU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Тимашевский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2018-2019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учебный год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55" y="3933056"/>
            <a:ext cx="2139235" cy="224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01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2918"/>
            <a:ext cx="8229600" cy="1057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Структура основной </a:t>
            </a:r>
            <a:r>
              <a:rPr lang="ru-RU" sz="3600" b="1" dirty="0" smtClean="0"/>
              <a:t>образовательной </a:t>
            </a:r>
            <a:r>
              <a:rPr lang="ru-RU" sz="3600" b="1" dirty="0"/>
              <a:t>программы ДОУ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395288" y="2060848"/>
            <a:ext cx="3527425" cy="136815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Целевой раздел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2843213" y="3284538"/>
            <a:ext cx="3671887" cy="172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>
                <a:solidFill>
                  <a:schemeClr val="tx2"/>
                </a:solidFill>
              </a:rPr>
              <a:t>Содержательный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>
                <a:solidFill>
                  <a:schemeClr val="tx2"/>
                </a:solidFill>
              </a:rPr>
              <a:t> раздел</a:t>
            </a:r>
          </a:p>
          <a:p>
            <a:pPr algn="ctr"/>
            <a:endParaRPr lang="ru-RU" sz="2400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5076825" y="4868863"/>
            <a:ext cx="3671888" cy="1584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400" b="1">
              <a:solidFill>
                <a:schemeClr val="tx2"/>
              </a:solidFill>
            </a:endParaRP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>
                <a:solidFill>
                  <a:schemeClr val="tx2"/>
                </a:solidFill>
              </a:rPr>
              <a:t>Организационный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>
                <a:solidFill>
                  <a:schemeClr val="tx2"/>
                </a:solidFill>
              </a:rPr>
              <a:t> раздел</a:t>
            </a:r>
          </a:p>
          <a:p>
            <a:pPr algn="ctr"/>
            <a:endParaRPr lang="ru-RU" sz="2400"/>
          </a:p>
        </p:txBody>
      </p:sp>
      <p:pic>
        <p:nvPicPr>
          <p:cNvPr id="6" name="Picture 2" descr="http://www.dou1781.ru/wp-content/uploads/clip_image0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34688"/>
            <a:ext cx="2671935" cy="173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528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382013"/>
            <a:ext cx="813690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ЦЕЛЕВОЙ РАЗДЕЛ ПРОГРАММЫ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1. Пояснительная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записка адаптированной 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образовательной программы  дошкольного образования  МБДОУ д/с №32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Адаптированная образовательная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программа дошкольного образования МБДОУ д/с 32 определяет содержание и организацию образовательного процесса на уровне дошкольного образования в соответствии с:</a:t>
            </a:r>
          </a:p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1. Федеральными законами: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1.1. Конституция РФ;</a:t>
            </a: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1.2. Закон РФ «Об образовании в Российской Федерации» от 29.12.2012 г. № 273;</a:t>
            </a: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1.3. Указ Президента РФ от 01.06.2012 г № 761 о «Национальной стратегии действий в интересах детей на 2012 – 2017 годы».</a:t>
            </a:r>
          </a:p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2. Постановлениями  правительства Российской Федерации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2.1. «Федеральная целевая программа развития образования на 2011 – 2015 годы», от 07.02.2011 г. № 61.</a:t>
            </a:r>
          </a:p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3.  Нормативно-правовыми документами Министерства образования РФ;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3.1. Письмо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от 21.10.2010г № 03-248 «О разработке основной общеобразовательной программы»;</a:t>
            </a: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3.2. Приказ Министерства образования и науки Российской Федерации от 30.08.2013г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образования»;</a:t>
            </a: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3.3. Приказ Министерства образования и науки Российской Федерации от 08.04.2014 г № 293 «Об утверждении порядка приема на обучение по образовательным программам дошкольного образования»;</a:t>
            </a: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3.4. «О гигиенических требованиях к максимальной нагрузке на детей дошкольного возраста в организованных формах обучения» Письмо от 14.03.2000г. № 65/23-16;</a:t>
            </a: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3.5. Постановление Главного  государственного санитарного врача Российской Федерации от 15.05.2013г № 26 «Об утверждении СанПиН  2.4.1.3049-13».</a:t>
            </a:r>
          </a:p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4. Региональные нормативно правовые документы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4.1. Приказ Минобразования и науки Краснодарского края от 12.07.2013г № 3727 «Об утверждении плана внедрения федерального государственного образовательного стандарта дошкольного образования в Краснодарском крае»;</a:t>
            </a: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4.2. Закон Краснодарского края от 16.07.2013г № 2770 – КЗ «Об образовании в Краснодарском крае» вступил в силу 01.09.2013г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65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/>
          <a:lstStyle/>
          <a:p>
            <a:pPr marL="109728" indent="0">
              <a:buNone/>
            </a:pPr>
            <a:endParaRPr lang="ru-RU" dirty="0" smtClean="0"/>
          </a:p>
          <a:p>
            <a:pPr marL="109728" indent="0" algn="just">
              <a:buNone/>
            </a:pPr>
            <a:r>
              <a:rPr lang="ru-RU" dirty="0" smtClean="0"/>
              <a:t>         </a:t>
            </a:r>
            <a:endParaRPr lang="ru-RU" dirty="0"/>
          </a:p>
          <a:p>
            <a:endParaRPr lang="ru-RU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3568" y="1495613"/>
            <a:ext cx="7704856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Возрастные категории детей групп компенсирующей направленности в МБДОУ д/с № 32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МБДОУ  д/с № 32 имеются 2 группы компенсирующей направленности для детей – от 5 до 8 лет.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381651"/>
            <a:ext cx="1584176" cy="1988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5567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028342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Программа разработана для групп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компенсирующей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направленности с учетом примерной общеобразовательной программы  дошкольного образования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«От рождения до школы», 2015г.  под редакцией  Н.Е.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Вераксы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Т.С.Комаровой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Н.А.Васильевой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комплексом парциальных программ, технологий 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 и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«Программа логопедической работы по преодолению общего недоразвития у детей» Т.Б. Филичева, Т.В. Туманова, Г.В. Чиркина (М., 2014г.)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04529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16024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pPr marL="109728" indent="0" algn="just">
              <a:buNone/>
            </a:pPr>
            <a:r>
              <a:rPr lang="ru-RU" dirty="0" smtClean="0"/>
              <a:t> </a:t>
            </a:r>
            <a:endParaRPr lang="ru-RU" b="1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83568" y="2199198"/>
            <a:ext cx="813690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5850" algn="l"/>
              </a:tabLst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целью углубленного содержания дошкольного образования по региональному компоненту  используются парциальные региональные программы: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5850" algn="l"/>
              </a:tabLst>
            </a:pP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«Ты, Кубань, ты наша Родина» Департамент образования и науки Краснодарского края</a:t>
            </a:r>
            <a:endParaRPr kumimoji="0" lang="ru-RU" sz="2000" b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/>
              <a:t> </a:t>
            </a:r>
          </a:p>
          <a:p>
            <a:r>
              <a:rPr lang="ru-RU" sz="2000" b="1" dirty="0"/>
              <a:t>2</a:t>
            </a:r>
            <a:r>
              <a:rPr lang="ru-RU" sz="2000" b="1" dirty="0" smtClean="0"/>
              <a:t>.  Бородина А.В. Основы православной культуры: Культура и творчество в детском саду. </a:t>
            </a:r>
          </a:p>
          <a:p>
            <a:r>
              <a:rPr lang="ru-RU" sz="20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7190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91264" cy="6178699"/>
          </a:xfrm>
        </p:spPr>
        <p:txBody>
          <a:bodyPr>
            <a:noAutofit/>
          </a:bodyPr>
          <a:lstStyle/>
          <a:p>
            <a:pPr algn="ctr" hangingPunct="0"/>
            <a:r>
              <a:rPr lang="ru-RU" sz="1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Адаптированная образовательная </a:t>
            </a: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МБДОУ  № 32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обеспечивает разностороннее развитие детей в возрасте от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8 лет с учетом их возрастных и индивидуальных особенностей.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 обеспечивает развитие личности, мотивации и способностей детей </a:t>
            </a: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различных видах деятельности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и охватывает следующие </a:t>
            </a: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образовательные области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представляющие определенные направления развития и образования детей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21984" y="3351467"/>
            <a:ext cx="2376264" cy="1008112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Социально –</a:t>
            </a:r>
          </a:p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коммуникативное</a:t>
            </a:r>
          </a:p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779911" y="3727577"/>
            <a:ext cx="1858187" cy="1008112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6156176" y="3363986"/>
            <a:ext cx="2160240" cy="983074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Познавательное 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1683126" y="4581128"/>
            <a:ext cx="2030245" cy="1378412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Художественно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эстетическое 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5724128" y="4735689"/>
            <a:ext cx="1863658" cy="1069290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Физическое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развитие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41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332656"/>
            <a:ext cx="756084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Формы работы с семьями детей: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Организационно-посредническое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(вовлечение родителей в образовательный процесс детского сада; участие в работе педагогического, попечительского совета ДОУ, родительских комитетах и других объединениях родителей, взаимодействие с общественными организациями);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Информационно-просветительское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(обеспечение родителей информацией о ДОУ и документацией, регламентирующей деятельность ДОУ; организация работы с коллективом родителей; индивидуально-педагогическая помощь; использование разнообразных средств актуальной информации для родителей);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Организационно-педагогическое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(вовлечение родителей воспитанников в совместную с детьми и педагогами деятельность, участие в досуговых, оздоровительных мероприятиях, оказание посильной помощи ДОУ).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Результативность освоения программы: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Планируемые результаты освоения Программы конкретизируют требования Стандарта к целевым ориентирам, с учетом возрастных возможностей и индивидуальных различий детей.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782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Documents and Settings\SVISTUNOV\Рабочий стол\Таня проекты\asd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1214438" y="2000250"/>
            <a:ext cx="564356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CC00CC"/>
                </a:solidFill>
                <a:latin typeface="Calibri" panose="020F0502020204030204" pitchFamily="34" charset="0"/>
              </a:rPr>
              <a:t> </a:t>
            </a:r>
            <a:r>
              <a:rPr lang="ru-RU" altLang="ru-RU" sz="7200" b="1" i="1">
                <a:solidFill>
                  <a:srgbClr val="008000"/>
                </a:solidFill>
                <a:latin typeface="Bookman Old Style" panose="02050604050505020204" pitchFamily="18" charset="0"/>
              </a:rPr>
              <a:t>Спасибо </a:t>
            </a:r>
          </a:p>
          <a:p>
            <a:pPr eaLnBrk="1" hangingPunct="1"/>
            <a:r>
              <a:rPr lang="ru-RU" altLang="ru-RU" sz="7200" b="1" i="1">
                <a:solidFill>
                  <a:srgbClr val="008000"/>
                </a:solidFill>
                <a:latin typeface="Bookman Old Style" panose="02050604050505020204" pitchFamily="18" charset="0"/>
              </a:rPr>
              <a:t>      за </a:t>
            </a:r>
          </a:p>
          <a:p>
            <a:pPr eaLnBrk="1" hangingPunct="1"/>
            <a:r>
              <a:rPr lang="ru-RU" altLang="ru-RU" sz="7200" b="1" i="1">
                <a:solidFill>
                  <a:srgbClr val="008000"/>
                </a:solidFill>
                <a:latin typeface="Bookman Old Style" panose="02050604050505020204" pitchFamily="18" charset="0"/>
              </a:rPr>
              <a:t>внимание</a:t>
            </a:r>
          </a:p>
        </p:txBody>
      </p:sp>
      <p:pic>
        <p:nvPicPr>
          <p:cNvPr id="29700" name="Picture 5" descr="N:\МОЁ\РИСУНКИ ВСЕ\анимация\Животные-карин\11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3429000"/>
            <a:ext cx="6381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5" descr="N:\МОЁ\РИСУНКИ ВСЕ\анимация\Животные-карин\11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3714750"/>
            <a:ext cx="6381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5" descr="N:\МОЁ\РИСУНКИ ВСЕ\анимация\Животные-карин\11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1714500"/>
            <a:ext cx="6381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5" descr="N:\МОЁ\РИСУНКИ ВСЕ\анимация\Животные-карин\11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643063"/>
            <a:ext cx="6381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5" descr="N:\МОЁ\РИСУНКИ ВСЕ\анимация\Животные-карин\11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428875"/>
            <a:ext cx="6381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2" descr="H:\88882017_1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4143375"/>
            <a:ext cx="21336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Picture 3" descr="N:\МОЁ\РИСУНКИ ВСЕ\анимация\love2100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908050"/>
            <a:ext cx="10763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7" name="Picture 3" descr="N:\МОЁ\РИСУНКИ ВСЕ\анимация\love2100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5157788"/>
            <a:ext cx="10763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8" name="Picture 3" descr="N:\МОЁ\РИСУНКИ ВСЕ\анимация\love2100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5157788"/>
            <a:ext cx="10763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9" name="Picture 3" descr="N:\МОЁ\РИСУНКИ ВСЕ\анимация\love2100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781300"/>
            <a:ext cx="10763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0" name="Picture 3" descr="N:\МОЁ\РИСУНКИ ВСЕ\анимация\love2100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908050"/>
            <a:ext cx="10763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1" name="Picture 3" descr="N:\МОЁ\РИСУНКИ ВСЕ\анимация\love2100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341438"/>
            <a:ext cx="10763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005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526</TotalTime>
  <Words>240</Words>
  <Application>Microsoft Office PowerPoint</Application>
  <PresentationFormat>Экран (4:3)</PresentationFormat>
  <Paragraphs>64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Bookman Old Style</vt:lpstr>
      <vt:lpstr>Calibri</vt:lpstr>
      <vt:lpstr>Constantia</vt:lpstr>
      <vt:lpstr>Times New Roman</vt:lpstr>
      <vt:lpstr>Trebuchet MS</vt:lpstr>
      <vt:lpstr>Wingdings</vt:lpstr>
      <vt:lpstr>Wingdings 2</vt:lpstr>
      <vt:lpstr>Поток</vt:lpstr>
      <vt:lpstr>Презентация адаптированной  образовательной программы дошкольного образования муниципального бюджетного дошкольного образовательного учреждения детского сада комбинированного вида № 32 муниципального образования Тимашевский район на 2018-2019 учебный год      </vt:lpstr>
      <vt:lpstr>Структура основной образовательной программы ДОУ</vt:lpstr>
      <vt:lpstr>Презентация PowerPoint</vt:lpstr>
      <vt:lpstr>Презентация PowerPoint</vt:lpstr>
      <vt:lpstr>Презентация PowerPoint</vt:lpstr>
      <vt:lpstr> </vt:lpstr>
      <vt:lpstr>     Адаптированная образовательная Программа МБДОУ  № 32 обеспечивает разностороннее развитие детей в возрасте от 5 до 8 лет с учетом их возрастных и индивидуальных особенностей. Содержание Программы обеспечивает развитие личности, мотивации и способностей детей в различных видах деятельности, и охватывает следующие образовательные области, представляющие определенные направления развития и образования детей:               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образовательной программы дошкольного образования муниципального бюджетного дошкольного образовательного учреждения детского сада комбинированного вида № 32 муниципального образования Тимашевский район</dc:title>
  <dc:creator>наталья</dc:creator>
  <cp:lastModifiedBy>admin</cp:lastModifiedBy>
  <cp:revision>31</cp:revision>
  <cp:lastPrinted>2015-01-22T05:18:23Z</cp:lastPrinted>
  <dcterms:created xsi:type="dcterms:W3CDTF">2014-11-19T18:51:31Z</dcterms:created>
  <dcterms:modified xsi:type="dcterms:W3CDTF">2019-02-05T12:34:31Z</dcterms:modified>
</cp:coreProperties>
</file>