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8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93E3A-B0CE-41B4-9612-57E7D912BB8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A668-DB4C-4CCC-BF90-7D85FDBF1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5688318" cy="39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689556" y="548681"/>
            <a:ext cx="6922151" cy="317009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 приветствует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 РАННЕГО ВОЗРАСТА</a:t>
            </a: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3429000"/>
            <a:ext cx="5688318" cy="39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331640" y="1772816"/>
            <a:ext cx="78123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РОМАШКА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140968"/>
            <a:ext cx="7668344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Воспитатели:</a:t>
            </a:r>
          </a:p>
          <a:p>
            <a:pPr algn="ctr"/>
            <a:r>
              <a:rPr lang="ru-RU" sz="4000" b="1" cap="all" spc="0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Котова </a:t>
            </a:r>
          </a:p>
          <a:p>
            <a:pPr algn="ctr"/>
            <a:r>
              <a:rPr lang="ru-RU" sz="4000" b="1" cap="all" spc="0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Татьяна Викторовна</a:t>
            </a:r>
          </a:p>
          <a:p>
            <a:pPr algn="ctr"/>
            <a:r>
              <a:rPr lang="ru-RU" sz="4000" b="1" cap="all" spc="0" dirty="0" err="1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Свистунова</a:t>
            </a:r>
            <a:r>
              <a:rPr lang="ru-RU" sz="4000" b="1" cap="all" spc="0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000" b="1" cap="all" spc="0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Анна Николаевна </a:t>
            </a: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VITALY\Desktop\II гр\IMG_20170310_1257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87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spc="0" dirty="0" smtClean="0">
                <a:ln w="381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Уголок    </a:t>
            </a:r>
          </a:p>
          <a:p>
            <a:r>
              <a:rPr lang="ru-RU" sz="5400" b="1" cap="all" spc="0" dirty="0" err="1" smtClean="0">
                <a:ln w="381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Мойдодыра</a:t>
            </a:r>
            <a:endParaRPr lang="ru-RU" sz="5400" b="1" cap="all" spc="0" dirty="0">
              <a:ln w="3810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Картинки по запросу клипарт мойдоды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4984"/>
            <a:ext cx="2473176" cy="3099240"/>
          </a:xfrm>
          <a:prstGeom prst="rect">
            <a:avLst/>
          </a:prstGeom>
          <a:noFill/>
        </p:spPr>
      </p:pic>
      <p:pic>
        <p:nvPicPr>
          <p:cNvPr id="6" name="Рисунок 5" descr="C:\Users\VITALY\Desktop\ramki-1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25777" y="-1125776"/>
            <a:ext cx="689244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VITALY\AppData\Local\Microsoft\Windows\Temporary Internet Files\Content.Word\IMG_20170315_1644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61750" cy="634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260648"/>
            <a:ext cx="57173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Раздевалка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4666557"/>
            <a:ext cx="4104456" cy="219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VITALY\Desktop\ramki-1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25776" y="-1139112"/>
            <a:ext cx="689244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6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71600" y="548680"/>
            <a:ext cx="7252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28575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Уголок «Мы играем»</a:t>
            </a:r>
            <a:endParaRPr lang="ru-RU" sz="5400" b="1" cap="all" spc="0" dirty="0">
              <a:ln w="28575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C:\Users\VITALY\Desktop\ramki-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25777" y="-1125776"/>
            <a:ext cx="689244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4666557"/>
            <a:ext cx="4104456" cy="219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71600" y="548680"/>
            <a:ext cx="7252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28575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Уголок «Мы играем»</a:t>
            </a:r>
            <a:endParaRPr lang="ru-RU" sz="5400" b="1" cap="all" spc="0" dirty="0">
              <a:ln w="28575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C:\Users\VITALY\Desktop\ramki-1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25777" y="-1125776"/>
            <a:ext cx="689244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VITALY\AppData\Local\Microsoft\Windows\Temporary Internet Files\Content.Word\IMG_20170315_1429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5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76963" y="548680"/>
            <a:ext cx="7442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381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Уголок </a:t>
            </a:r>
          </a:p>
          <a:p>
            <a:pPr algn="ctr"/>
            <a:r>
              <a:rPr lang="ru-RU" sz="5400" b="1" cap="all" spc="0" dirty="0" smtClean="0">
                <a:ln w="381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«весёлый карандаш»</a:t>
            </a:r>
            <a:endParaRPr lang="ru-RU" sz="5400" b="1" cap="all" spc="0" dirty="0">
              <a:ln w="3810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 descr="C:\Users\VITALY\Desktop\ramki-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25777" y="-1125776"/>
            <a:ext cx="689244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VITALY\AppData\Local\Microsoft\Windows\Temporary Internet Files\Content.Word\IMG_20170315_1455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66635"/>
            <a:ext cx="7850035" cy="588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404664"/>
            <a:ext cx="7776864" cy="1846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>
              <a:bevelT w="57150" h="38100" prst="artDeco"/>
              <a:bevelB w="57150" h="38100" prst="artDeco"/>
            </a:sp3d>
          </a:bodyPr>
          <a:lstStyle/>
          <a:p>
            <a:pPr algn="ctr"/>
            <a:r>
              <a:rPr lang="ru-RU" sz="4800" b="1" dirty="0" smtClean="0">
                <a:ln w="31750" cmpd="sng">
                  <a:solidFill>
                    <a:schemeClr val="bg1"/>
                  </a:solidFill>
                  <a:prstDash val="solid"/>
                  <a:beve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Уголок </a:t>
            </a:r>
          </a:p>
          <a:p>
            <a:pPr algn="ctr"/>
            <a:r>
              <a:rPr lang="ru-RU" sz="4800" b="1" dirty="0" smtClean="0">
                <a:ln w="38100" cmpd="sng">
                  <a:solidFill>
                    <a:schemeClr val="bg1"/>
                  </a:solidFill>
                  <a:prstDash val="solid"/>
                  <a:beve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Физкульт-</a:t>
            </a:r>
            <a:r>
              <a:rPr lang="ru-RU" sz="6600" b="1" dirty="0" smtClean="0">
                <a:ln w="38100" cmpd="sng">
                  <a:solidFill>
                    <a:schemeClr val="bg1"/>
                  </a:solidFill>
                  <a:prstDash val="solid"/>
                  <a:beve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</a:t>
            </a:r>
            <a:endParaRPr lang="ru-RU" sz="6600" b="1" dirty="0">
              <a:ln w="38100" cmpd="sng">
                <a:solidFill>
                  <a:schemeClr val="bg1"/>
                </a:solidFill>
                <a:prstDash val="solid"/>
                <a:bevel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C:\Users\VITALY\Desktop\ramki-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25777" y="-1125777"/>
            <a:ext cx="689244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VITALY\Desktop\ramki-1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5776" y="-1125777"/>
            <a:ext cx="689244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VITALY\AppData\Local\Microsoft\Windows\Temporary Internet Files\Content.Word\IMG_20170315_162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776864" cy="58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37966" y="404664"/>
            <a:ext cx="68549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lumMod val="40000"/>
                          <a:lumOff val="6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УГОЛОК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lumMod val="40000"/>
                          <a:lumOff val="6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lumMod val="40000"/>
                          <a:lumOff val="6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почитай-ка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lumMod val="40000"/>
                        <a:lumOff val="6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VITALY\Desktop\ramki-1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5777" y="-1125777"/>
            <a:ext cx="689244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VITALY\AppData\Local\Microsoft\Windows\Temporary Internet Files\Content.Word\IMG_20170315_162622.jpg"/>
          <p:cNvPicPr/>
          <p:nvPr/>
        </p:nvPicPr>
        <p:blipFill>
          <a:blip r:embed="rId3" cstate="print"/>
          <a:srcRect t="7195" r="2885" b="1515"/>
          <a:stretch>
            <a:fillRect/>
          </a:stretch>
        </p:blipFill>
        <p:spPr bwMode="auto">
          <a:xfrm>
            <a:off x="611560" y="620688"/>
            <a:ext cx="547260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236296" y="692696"/>
            <a:ext cx="842090" cy="561662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-300" dirty="0" smtClean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</a:rPr>
              <a:t>СЕНСОРИКИ</a:t>
            </a:r>
            <a:endParaRPr lang="ru-RU" sz="3600" b="1" cap="all" spc="-300" dirty="0">
              <a:ln w="19050">
                <a:solidFill>
                  <a:srgbClr val="C0000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1124744"/>
            <a:ext cx="915122" cy="486916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25400">
                  <a:solidFill>
                    <a:srgbClr val="C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УГОЛОК</a:t>
            </a:r>
            <a:endParaRPr lang="ru-RU" sz="4000" b="1" cap="all" spc="0" dirty="0">
              <a:ln w="25400">
                <a:solidFill>
                  <a:srgbClr val="C0000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VITALY\Desktop\II гр\IMG_20170310_1528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61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5350" y="548680"/>
            <a:ext cx="56653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3810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Наша</a:t>
            </a:r>
            <a:r>
              <a:rPr lang="ru-RU" sz="6000" b="1" cap="all" spc="0" dirty="0" smtClean="0">
                <a:ln w="381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6000" b="1" cap="all" spc="0" dirty="0" smtClean="0">
                <a:ln w="3810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спальня</a:t>
            </a:r>
            <a:endParaRPr lang="ru-RU" sz="6000" b="1" cap="all" spc="0" dirty="0">
              <a:ln w="3810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C:\Users\VITALY\Desktop\ramki-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25777" y="-1125776"/>
            <a:ext cx="689244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VITALY</dc:creator>
  <cp:lastModifiedBy>admin</cp:lastModifiedBy>
  <cp:revision>28</cp:revision>
  <dcterms:created xsi:type="dcterms:W3CDTF">2017-03-12T06:40:12Z</dcterms:created>
  <dcterms:modified xsi:type="dcterms:W3CDTF">2017-03-16T19:24:05Z</dcterms:modified>
</cp:coreProperties>
</file>