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4" r:id="rId11"/>
    <p:sldId id="265" r:id="rId12"/>
    <p:sldId id="266" r:id="rId13"/>
    <p:sldId id="267" r:id="rId14"/>
    <p:sldId id="268" r:id="rId15"/>
    <p:sldId id="269" r:id="rId16"/>
    <p:sldId id="270" r:id="rId17"/>
    <p:sldId id="285" r:id="rId18"/>
    <p:sldId id="272" r:id="rId19"/>
    <p:sldId id="273" r:id="rId20"/>
    <p:sldId id="274" r:id="rId21"/>
    <p:sldId id="275" r:id="rId22"/>
    <p:sldId id="276" r:id="rId23"/>
    <p:sldId id="278" r:id="rId24"/>
    <p:sldId id="281" r:id="rId25"/>
    <p:sldId id="279" r:id="rId26"/>
    <p:sldId id="280" r:id="rId27"/>
    <p:sldId id="286" r:id="rId28"/>
    <p:sldId id="282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E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италий\Desktop\75 ЛЕ Т Победы + рамки\георг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77"/>
          </a:xfrm>
          <a:prstGeom prst="rect">
            <a:avLst/>
          </a:prstGeom>
          <a:noFill/>
        </p:spPr>
      </p:pic>
      <p:pic>
        <p:nvPicPr>
          <p:cNvPr id="2051" name="Picture 3" descr="C:\Users\Виталий\Desktop\СПОРТ во время Войны\войн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8640"/>
            <a:ext cx="6696744" cy="4536504"/>
          </a:xfrm>
          <a:prstGeom prst="round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59632" y="4581128"/>
            <a:ext cx="7646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Cambria" pitchFamily="18" charset="0"/>
              </a:rPr>
              <a:t>Спорт во время войны</a:t>
            </a:r>
            <a:endParaRPr lang="ru-RU" sz="5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6142911"/>
            <a:ext cx="7272808" cy="7150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  <a:latin typeface="Cambria" pitchFamily="18" charset="0"/>
              </a:rPr>
              <a:t>Подготовили воспитатели МБДОУ </a:t>
            </a:r>
            <a:r>
              <a:rPr lang="ru-RU" b="1" dirty="0" err="1" smtClean="0">
                <a:solidFill>
                  <a:srgbClr val="008000"/>
                </a:solidFill>
                <a:latin typeface="Cambria" pitchFamily="18" charset="0"/>
              </a:rPr>
              <a:t>д</a:t>
            </a:r>
            <a:r>
              <a:rPr lang="ru-RU" b="1" dirty="0" smtClean="0">
                <a:solidFill>
                  <a:srgbClr val="008000"/>
                </a:solidFill>
                <a:latin typeface="Cambria" pitchFamily="18" charset="0"/>
              </a:rPr>
              <a:t>/с № 32 Данильченко Т.Г., Жукова В. Н.</a:t>
            </a:r>
            <a:endParaRPr lang="ru-RU" b="1" dirty="0">
              <a:solidFill>
                <a:srgbClr val="008000"/>
              </a:solidFill>
              <a:latin typeface="Cambria" pitchFamily="18" charset="0"/>
            </a:endParaRPr>
          </a:p>
        </p:txBody>
      </p:sp>
      <p:pic>
        <p:nvPicPr>
          <p:cNvPr id="8" name="Picture 2" descr="C:\Users\Виталий\Desktop\Женщины\летч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916832"/>
            <a:ext cx="2628900" cy="2628900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талий\Desktop\Рамки патриотические\блок5.jpg"/>
          <p:cNvPicPr>
            <a:picLocks noChangeAspect="1" noChangeArrowheads="1"/>
          </p:cNvPicPr>
          <p:nvPr/>
        </p:nvPicPr>
        <p:blipFill>
          <a:blip r:embed="rId2" cstate="print"/>
          <a:srcRect l="208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164054"/>
            <a:ext cx="9144000" cy="1804749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2 мая 1943-го, всего через пару месяцев после окончания Сталинградской битвы, город отмечал праздники игрой московского «Спартака» с местным «Динамо». Инициатором выступил Всесоюзный спорткомитет: нужно было поднять дух города и страны, показать,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что Сталинград готов вернуться к мирной жизни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39938" name="Picture 2" descr="C:\Users\Виталий\Desktop\СПОРТ во время Войны\спорт сталинград.jpg"/>
          <p:cNvPicPr>
            <a:picLocks noChangeAspect="1" noChangeArrowheads="1"/>
          </p:cNvPicPr>
          <p:nvPr/>
        </p:nvPicPr>
        <p:blipFill>
          <a:blip r:embed="rId3" cstate="print"/>
          <a:srcRect t="12393"/>
          <a:stretch>
            <a:fillRect/>
          </a:stretch>
        </p:blipFill>
        <p:spPr bwMode="auto">
          <a:xfrm>
            <a:off x="251520" y="1988840"/>
            <a:ext cx="6858000" cy="4581153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Users\Виталий\Desktop\Женщины\летч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100" y="4005064"/>
            <a:ext cx="2628900" cy="2628900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талий\Desktop\Рамки патриотические\блок5.jpg"/>
          <p:cNvPicPr>
            <a:picLocks noChangeAspect="1" noChangeArrowheads="1"/>
          </p:cNvPicPr>
          <p:nvPr/>
        </p:nvPicPr>
        <p:blipFill>
          <a:blip r:embed="rId2" cstate="print"/>
          <a:srcRect l="208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0"/>
            <a:ext cx="8424936" cy="2553891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В 1943 г. в г. Кирове была проведена лыжная гонка на 50 км для женщин. Победила Е. Смирнова. В следующем году этот результат был улучшен </a:t>
            </a:r>
            <a:r>
              <a:rPr lang="ru-RU" sz="2400" b="1" dirty="0" err="1" smtClean="0">
                <a:solidFill>
                  <a:srgbClr val="C00000"/>
                </a:solidFill>
                <a:latin typeface="Cambria" pitchFamily="18" charset="0"/>
              </a:rPr>
              <a:t>кировчанкой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 Л. </a:t>
            </a:r>
            <a:r>
              <a:rPr lang="ru-RU" sz="2400" b="1" dirty="0" err="1" smtClean="0">
                <a:solidFill>
                  <a:srgbClr val="C00000"/>
                </a:solidFill>
                <a:latin typeface="Cambria" pitchFamily="18" charset="0"/>
              </a:rPr>
              <a:t>Костяевой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 . 1944 г. проводились соревнования по лыжным гонкам среди сельской молодежи. 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8435" name="Picture 3" descr="C:\Users\Виталий\Desktop\СПОРТ во время Войны\спот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6768752" cy="4176464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Users\Виталий\Desktop\Женщины\летч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100" y="4005064"/>
            <a:ext cx="2628900" cy="2628900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талий\Desktop\Рамки патриотические\блок5.jpg"/>
          <p:cNvPicPr>
            <a:picLocks noChangeAspect="1" noChangeArrowheads="1"/>
          </p:cNvPicPr>
          <p:nvPr/>
        </p:nvPicPr>
        <p:blipFill>
          <a:blip r:embed="rId2" cstate="print"/>
          <a:srcRect l="208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0"/>
            <a:ext cx="8568952" cy="1804749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В 1943 году возобновились соревнования по легкой атлетике, плаванию, конькобежному спорту, велосипедным гонкам, боксу, тяжелой атлетике, а в Закавказье, на Урале, Дальнем Востоке, в Средней Азии и в Сибири даже прошли республиканские спартакиады. </a:t>
            </a:r>
            <a:endParaRPr lang="ru-RU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7409" name="Picture 1" descr="C:\Users\Виталий\Desktop\СПОРТ во время Войны\спорт63.jpg"/>
          <p:cNvPicPr>
            <a:picLocks noChangeAspect="1" noChangeArrowheads="1"/>
          </p:cNvPicPr>
          <p:nvPr/>
        </p:nvPicPr>
        <p:blipFill>
          <a:blip r:embed="rId3" cstate="print"/>
          <a:srcRect l="10621"/>
          <a:stretch>
            <a:fillRect/>
          </a:stretch>
        </p:blipFill>
        <p:spPr bwMode="auto">
          <a:xfrm>
            <a:off x="4716016" y="1340768"/>
            <a:ext cx="3635895" cy="4091186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17410" name="Picture 2" descr="C:\Users\Виталий\Desktop\СПОРТ во время Войны\спорт64.jpg"/>
          <p:cNvPicPr>
            <a:picLocks noChangeAspect="1" noChangeArrowheads="1"/>
          </p:cNvPicPr>
          <p:nvPr/>
        </p:nvPicPr>
        <p:blipFill>
          <a:blip r:embed="rId4" cstate="print"/>
          <a:srcRect l="7353" b="9176"/>
          <a:stretch>
            <a:fillRect/>
          </a:stretch>
        </p:blipFill>
        <p:spPr bwMode="auto">
          <a:xfrm>
            <a:off x="0" y="2780928"/>
            <a:ext cx="5148064" cy="3861048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8" name="Picture 2" descr="C:\Users\Виталий\Desktop\Женщины\летч5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229100"/>
            <a:ext cx="2628900" cy="2628900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талий\Desktop\Рамки патриотические\блок5.jpg"/>
          <p:cNvPicPr>
            <a:picLocks noChangeAspect="1" noChangeArrowheads="1"/>
          </p:cNvPicPr>
          <p:nvPr/>
        </p:nvPicPr>
        <p:blipFill>
          <a:blip r:embed="rId2" cstate="print"/>
          <a:srcRect l="208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-20656"/>
            <a:ext cx="8892480" cy="1804749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А уже в следующем году, 27 августа, 1944г  после пятилетнего перерыва возобновился розыгрыш Кубка СССР по футболу. В финале на переполненном стадионе «Динамо» сошлись ЦДКА и ленинградский «Зенит», который и выиграл Кубок Советского Союза со счетом 2:1.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6386" name="Picture 2" descr="C:\Users\Виталий\Desktop\СПОРТ во время Войны\спорт66.jpg"/>
          <p:cNvPicPr>
            <a:picLocks noChangeAspect="1" noChangeArrowheads="1"/>
          </p:cNvPicPr>
          <p:nvPr/>
        </p:nvPicPr>
        <p:blipFill>
          <a:blip r:embed="rId3" cstate="print"/>
          <a:srcRect b="4478"/>
          <a:stretch>
            <a:fillRect/>
          </a:stretch>
        </p:blipFill>
        <p:spPr bwMode="auto">
          <a:xfrm>
            <a:off x="179512" y="1772816"/>
            <a:ext cx="7128792" cy="4608512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Users\Виталий\Desktop\Женщины\летч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100" y="4005064"/>
            <a:ext cx="2628900" cy="2628900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талий\Desktop\Рамки патриотические\блок5.jpg"/>
          <p:cNvPicPr>
            <a:picLocks noChangeAspect="1" noChangeArrowheads="1"/>
          </p:cNvPicPr>
          <p:nvPr/>
        </p:nvPicPr>
        <p:blipFill>
          <a:blip r:embed="rId2" cstate="print"/>
          <a:srcRect l="208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14079"/>
            <a:ext cx="9144000" cy="1804749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Весной и летом 1944 г. проводился легкоатлетический кросс, в котором участвовали более 104 тыс. человек, а затем сборные команды добровольных спортивных обществ «Динамо», «Большевик», «Спартак». «Буревестник», «Медик», «Трудовые резервы»,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Сталинец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» участвовали в республиканских соревнованиях.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5362" name="Picture 2" descr="C:\Users\Виталий\Desktop\СПОРТ во время Войны\спорт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7344816" cy="4979640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8" name="Picture 2" descr="C:\Users\Виталий\Desktop\Женщины\летч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100" y="4005064"/>
            <a:ext cx="2628900" cy="2628900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талий\Desktop\Рамки патриотические\блок5.jpg"/>
          <p:cNvPicPr>
            <a:picLocks noChangeAspect="1" noChangeArrowheads="1"/>
          </p:cNvPicPr>
          <p:nvPr/>
        </p:nvPicPr>
        <p:blipFill>
          <a:blip r:embed="rId2" cstate="print"/>
          <a:srcRect l="208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964488" cy="2009061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Особо хочется поговорить о футболе в блокадном Ленинграде. Несмотря на б</a:t>
            </a:r>
            <a:r>
              <a:rPr lang="ru-RU" sz="2800" b="1" dirty="0" smtClean="0">
                <a:solidFill>
                  <a:srgbClr val="008000"/>
                </a:solidFill>
                <a:latin typeface="Cambria" pitchFamily="18" charset="0"/>
              </a:rPr>
              <a:t>локаду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 в Ленинграде произошла серия футбольных встреч. 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4337" name="Picture 1" descr="C:\Users\Виталий\Desktop\СПОРТ во время Войны\война7   1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7236297" cy="5229200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Users\Виталий\Desktop\Женщины\летч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100" y="4005064"/>
            <a:ext cx="2628900" cy="2628900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талий\Desktop\Рамки патриотические\блок5.jpg"/>
          <p:cNvPicPr>
            <a:picLocks noChangeAspect="1" noChangeArrowheads="1"/>
          </p:cNvPicPr>
          <p:nvPr/>
        </p:nvPicPr>
        <p:blipFill>
          <a:blip r:embed="rId2" cstate="print"/>
          <a:srcRect l="208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3999" cy="214526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Первую игру назначили на </a:t>
            </a: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</a:rPr>
              <a:t>31 мая 1942 года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. Место проведения — стадионе «Динамо» на Крестовском острове. Поле стадиона «Динамо» было «распахано» воронками от бомб. Играть на нем было нельзя.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Играли на резервном поле этого стадиона. </a:t>
            </a:r>
            <a:endParaRPr lang="ru-RU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4338" name="AutoShape 2" descr="https://pastvu.com/_p/a/0/4/1/041ug36zyhdymaigm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 descr="C:\Users\Виталий\Downloads\стад222.jpg"/>
          <p:cNvPicPr>
            <a:picLocks noChangeAspect="1" noChangeArrowheads="1"/>
          </p:cNvPicPr>
          <p:nvPr/>
        </p:nvPicPr>
        <p:blipFill>
          <a:blip r:embed="rId3" cstate="print"/>
          <a:srcRect l="15209" t="1826" r="6060" b="6871"/>
          <a:stretch>
            <a:fillRect/>
          </a:stretch>
        </p:blipFill>
        <p:spPr bwMode="auto">
          <a:xfrm>
            <a:off x="179512" y="2132856"/>
            <a:ext cx="7056784" cy="4536504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8" name="Picture 2" descr="C:\Users\Виталий\Desktop\Женщины\летч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100" y="4005064"/>
            <a:ext cx="2628900" cy="2628900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талий\Desktop\Рамки патриотические\блок5.jpg"/>
          <p:cNvPicPr>
            <a:picLocks noChangeAspect="1" noChangeArrowheads="1"/>
          </p:cNvPicPr>
          <p:nvPr/>
        </p:nvPicPr>
        <p:blipFill>
          <a:blip r:embed="rId2" cstate="print"/>
          <a:srcRect l="208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" descr="C:\Users\Виталий\Desktop\СПОРТ во время Войны\спорт ленингр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7308304" cy="5085184"/>
          </a:xfrm>
          <a:prstGeom prst="round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8964488" cy="1804749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Факт проведения 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«Матча жизни»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в блокадном городе не остался незамеченным ни нашими, ни немцами. Он вызвал огромный резонанс во всей стране и поднял дух жителей города.  Игра опровергла доводы вражеской пропаганды, что город мертв! А Он жив,  и жил практически полной жизнью! Ни смотря ни на что!</a:t>
            </a:r>
            <a:endParaRPr lang="ru-RU" sz="20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7" name="Picture 2" descr="C:\Users\Виталий\Desktop\Женщины\летч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100" y="4005064"/>
            <a:ext cx="2628900" cy="2628900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талий\Desktop\Рамки патриотические\блок5.jpg"/>
          <p:cNvPicPr>
            <a:picLocks noChangeAspect="1" noChangeArrowheads="1"/>
          </p:cNvPicPr>
          <p:nvPr/>
        </p:nvPicPr>
        <p:blipFill>
          <a:blip r:embed="rId2" cstate="print"/>
          <a:srcRect l="208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964488" cy="2009061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7 июня 1942 прошла повторная игра между командами «Динамо» и «Н-ского завода», а 19 июля в блокадном Ленинграде состоялись ещё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 2 игры в честь Дня физкультурника.   </a:t>
            </a:r>
            <a:endParaRPr lang="ru-RU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7" name="Picture 2" descr="C:\Users\Виталий\Desktop\СПОРТ во время Войны\спорт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6912768" cy="4869160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8" name="Picture 2" descr="C:\Users\Виталий\Desktop\Женщины\летч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100" y="4005064"/>
            <a:ext cx="2628900" cy="2628900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талий\Desktop\Рамки патриотические\блок5.jpg"/>
          <p:cNvPicPr>
            <a:picLocks noChangeAspect="1" noChangeArrowheads="1"/>
          </p:cNvPicPr>
          <p:nvPr/>
        </p:nvPicPr>
        <p:blipFill>
          <a:blip r:embed="rId2" cstate="print"/>
          <a:srcRect l="208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8748464" cy="177069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В 1943 году было проведено первенство города (4 июля — 31 октября), в котором участие приняли 20 команд. 15 августа-5 сентября 1943 году были разыграны Кубок города который выиграла команда «Динамо», и юношеское первенство города.</a:t>
            </a:r>
          </a:p>
          <a:p>
            <a:endParaRPr lang="ru-RU" dirty="0"/>
          </a:p>
        </p:txBody>
      </p:sp>
      <p:pic>
        <p:nvPicPr>
          <p:cNvPr id="10241" name="Picture 1" descr="C:\Users\Виталий\Desktop\СПОРТ во время Войны\1944 Ленингр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6984776" cy="4824536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7" name="Picture 2" descr="C:\Users\Виталий\Desktop\Женщины\летч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100" y="4005064"/>
            <a:ext cx="2628900" cy="2628900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италий\Desktop\Рамки патриотические\блок5.jpg"/>
          <p:cNvPicPr>
            <a:picLocks noChangeAspect="1" noChangeArrowheads="1"/>
          </p:cNvPicPr>
          <p:nvPr/>
        </p:nvPicPr>
        <p:blipFill>
          <a:blip r:embed="rId2" cstate="print"/>
          <a:srcRect l="208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280920" cy="2009061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E0000"/>
                </a:solidFill>
                <a:latin typeface="Cambria" pitchFamily="18" charset="0"/>
              </a:rPr>
              <a:t>Несмотря на всю тяжесть обрушившихся на страну событий в 1941-1945 гг., даже в годы Великой Отечественной войны в СССР жил спорт. </a:t>
            </a:r>
            <a:endParaRPr lang="ru-RU" sz="2800" b="1" dirty="0">
              <a:solidFill>
                <a:srgbClr val="8E0000"/>
              </a:solidFill>
              <a:latin typeface="Cambria" pitchFamily="18" charset="0"/>
            </a:endParaRPr>
          </a:p>
        </p:txBody>
      </p:sp>
      <p:pic>
        <p:nvPicPr>
          <p:cNvPr id="6" name="Picture 2" descr="http://cs10120.userapi.com/u69675031/-14/x_ed4d08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6840760" cy="4752528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Users\Виталий\Desktop\Женщины\летч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100" y="4005064"/>
            <a:ext cx="2628900" cy="2628900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талий\Desktop\Рамки патриотические\блок5.jpg"/>
          <p:cNvPicPr>
            <a:picLocks noChangeAspect="1" noChangeArrowheads="1"/>
          </p:cNvPicPr>
          <p:nvPr/>
        </p:nvPicPr>
        <p:blipFill>
          <a:blip r:embed="rId2" cstate="print"/>
          <a:srcRect l="208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8064896" cy="1736646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Не меньше славы, чем встреча команд «Динамо» и «Невского завода» в блокадном Ленинграде 31 мая 1942, снискал и легендарный 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«Матч смерти»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в оккупированном Киеве в августе того же 1942 года.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9217" name="Picture 1" descr="C:\Users\Виталий\Desktop\СПОРТ во время Войны\спорт ма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6858000" cy="4495800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Users\Виталий\Desktop\Женщины\летч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100" y="4005064"/>
            <a:ext cx="2628900" cy="2628900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талий\Desktop\Рамки патриотические\блок5.jpg"/>
          <p:cNvPicPr>
            <a:picLocks noChangeAspect="1" noChangeArrowheads="1"/>
          </p:cNvPicPr>
          <p:nvPr/>
        </p:nvPicPr>
        <p:blipFill>
          <a:blip r:embed="rId2" cstate="print"/>
          <a:srcRect l="208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13889"/>
            <a:ext cx="8676456" cy="1464231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Матч смерти — это футбольный матч, сыгранный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9 августа 1942 года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между советской и немецкой командами.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А это памятник героическим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советским футболистам того легендарного матча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8194" name="Picture 2" descr="C:\Users\Виталий\Desktop\СПОРТ во время Войны\спорт68.png"/>
          <p:cNvPicPr>
            <a:picLocks noChangeAspect="1" noChangeArrowheads="1"/>
          </p:cNvPicPr>
          <p:nvPr/>
        </p:nvPicPr>
        <p:blipFill>
          <a:blip r:embed="rId3" cstate="print"/>
          <a:srcRect l="2100" t="1549" r="2329" b="47333"/>
          <a:stretch>
            <a:fillRect/>
          </a:stretch>
        </p:blipFill>
        <p:spPr bwMode="auto">
          <a:xfrm>
            <a:off x="0" y="1628800"/>
            <a:ext cx="7128792" cy="5040560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Users\Виталий\Desktop\Женщины\летч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100" y="4005064"/>
            <a:ext cx="2628900" cy="2628900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талий\Desktop\Рамки патриотические\блок5.jpg"/>
          <p:cNvPicPr>
            <a:picLocks noChangeAspect="1" noChangeArrowheads="1"/>
          </p:cNvPicPr>
          <p:nvPr/>
        </p:nvPicPr>
        <p:blipFill>
          <a:blip r:embed="rId2" cstate="print"/>
          <a:srcRect l="208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028384" cy="1804749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Наши  футболисты того матча - это большая часть  команды </a:t>
            </a:r>
            <a:r>
              <a:rPr lang="ru-RU" sz="2000" b="1" dirty="0" smtClean="0">
                <a:solidFill>
                  <a:srgbClr val="008000"/>
                </a:solidFill>
                <a:latin typeface="Cambria" pitchFamily="18" charset="0"/>
              </a:rPr>
              <a:t>киевского «Динамо»,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не успевшие эвакуироваться .  Новую команду  спортсмены  назвали </a:t>
            </a:r>
            <a:r>
              <a:rPr lang="ru-RU" sz="2000" b="1" dirty="0" smtClean="0">
                <a:solidFill>
                  <a:srgbClr val="7030A0"/>
                </a:solidFill>
                <a:latin typeface="Cambria" pitchFamily="18" charset="0"/>
              </a:rPr>
              <a:t>«Старт».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Против советских футболистов играла команда «</a:t>
            </a:r>
            <a:r>
              <a:rPr lang="ru-RU" sz="2000" b="1" dirty="0" err="1" smtClean="0">
                <a:solidFill>
                  <a:srgbClr val="C00000"/>
                </a:solidFill>
                <a:latin typeface="Cambria" pitchFamily="18" charset="0"/>
              </a:rPr>
              <a:t>Флакельф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» (сборная немецких зенитчиков). </a:t>
            </a:r>
            <a:endParaRPr lang="ru-RU" sz="20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7170" name="Picture 2" descr="C:\Users\Виталий\Desktop\СПОРТ во время Войны\спорт68.png"/>
          <p:cNvPicPr>
            <a:picLocks noChangeAspect="1" noChangeArrowheads="1"/>
          </p:cNvPicPr>
          <p:nvPr/>
        </p:nvPicPr>
        <p:blipFill>
          <a:blip r:embed="rId3" cstate="print"/>
          <a:srcRect l="7407" t="54368"/>
          <a:stretch>
            <a:fillRect/>
          </a:stretch>
        </p:blipFill>
        <p:spPr bwMode="auto">
          <a:xfrm>
            <a:off x="0" y="2033464"/>
            <a:ext cx="7200800" cy="4824536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Users\Виталий\Desktop\Женщины\летч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100" y="4005064"/>
            <a:ext cx="2628900" cy="2628900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талий\Desktop\Рамки патриотические\блок5.jpg"/>
          <p:cNvPicPr>
            <a:picLocks noChangeAspect="1" noChangeArrowheads="1"/>
          </p:cNvPicPr>
          <p:nvPr/>
        </p:nvPicPr>
        <p:blipFill>
          <a:blip r:embed="rId2" cstate="print"/>
          <a:srcRect l="208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0"/>
            <a:ext cx="8424936" cy="1464231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Конечно, очень многие спортсмены внесли огромный вклад в победу советского народа в Великой Отечественной войне. Чего стоит только знаменитый лыжный отряд, прозванный немцами «белыми призраками». </a:t>
            </a:r>
            <a:endParaRPr lang="ru-RU" sz="20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121" name="Picture 1" descr="C:\Users\Виталий\Desktop\СПОРТ во время Войны\война отряд ОМ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4608512" cy="5233764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5122" name="Picture 2" descr="C:\Users\Виталий\Desktop\СПОРТ во время Войны\война 6Ом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556792"/>
            <a:ext cx="4104456" cy="3240360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8" name="Picture 2" descr="C:\Users\Виталий\Desktop\Женщины\летч5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5100" y="4005064"/>
            <a:ext cx="2628900" cy="2628900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талий\Desktop\Рамки патриотические\блок5.jpg"/>
          <p:cNvPicPr>
            <a:picLocks noChangeAspect="1" noChangeArrowheads="1"/>
          </p:cNvPicPr>
          <p:nvPr/>
        </p:nvPicPr>
        <p:blipFill>
          <a:blip r:embed="rId2" cstate="print"/>
          <a:srcRect l="208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8914" name="Picture 2" descr="https://cs8.pikabu.ru/post_img/2016/01/19/11/1453228846184868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7776864" cy="4752528"/>
          </a:xfrm>
          <a:prstGeom prst="roundRect">
            <a:avLst/>
          </a:prstGeom>
          <a:noFill/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8820472" cy="1804749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27 июня 1941 года — из спортсменов-добровольцев были сформированы первые отряды отдельной мотострелковой бригады особого назначения (ОМСБОН). В бригаду вошло свыше 800 спортсменов. Воины-спортсмены, в силу своей физической подготовки, выполняли самые сложные задания</a:t>
            </a:r>
            <a:endParaRPr lang="ru-RU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8" name="Picture 2" descr="C:\Users\Виталий\Desktop\Женщины\летч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100" y="4229100"/>
            <a:ext cx="2628900" cy="2628900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талий\Desktop\Рамки патриотические\блок5.jpg"/>
          <p:cNvPicPr>
            <a:picLocks noChangeAspect="1" noChangeArrowheads="1"/>
          </p:cNvPicPr>
          <p:nvPr/>
        </p:nvPicPr>
        <p:blipFill>
          <a:blip r:embed="rId2" cstate="print"/>
          <a:srcRect l="208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280920" cy="1328023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Спортом и физкультурой в военное время занимались даже в госпиталях раненные воины  нашей доблестной армии. Это была лечебная физкультура</a:t>
            </a:r>
            <a:endParaRPr lang="ru-RU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4097" name="Picture 1" descr="C:\Users\Виталий\Desktop\СПОРТ во время Войны\война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7308304" cy="4977929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Users\Виталий\Desktop\Женщины\летч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100" y="4005064"/>
            <a:ext cx="2628900" cy="2628900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талий\Desktop\Рамки патриотические\блок5.jpg"/>
          <p:cNvPicPr>
            <a:picLocks noChangeAspect="1" noChangeArrowheads="1"/>
          </p:cNvPicPr>
          <p:nvPr/>
        </p:nvPicPr>
        <p:blipFill>
          <a:blip r:embed="rId2" cstate="print"/>
          <a:srcRect l="208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-45759"/>
            <a:ext cx="4896544" cy="2826306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И лучше, чем Герой Советского Союза генерал армии Петров, сложно сказать: «Каждый спортсмен стоит в бою нескольких рядовых бойцов, а взвод спортсменов - надежнее батальона, если предстоит сложная боевая операция».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3074" name="Picture 2" descr="C:\Users\Виталий\Desktop\СПОРТ во время Войны\спорт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0"/>
            <a:ext cx="3240013" cy="4265092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3075" name="Picture 3" descr="C:\Users\Виталий\Desktop\СПОРТ во время Войны\спорт77.jpg"/>
          <p:cNvPicPr>
            <a:picLocks noChangeAspect="1" noChangeArrowheads="1"/>
          </p:cNvPicPr>
          <p:nvPr/>
        </p:nvPicPr>
        <p:blipFill>
          <a:blip r:embed="rId4" cstate="print"/>
          <a:srcRect l="8241" r="15441"/>
          <a:stretch>
            <a:fillRect/>
          </a:stretch>
        </p:blipFill>
        <p:spPr bwMode="auto">
          <a:xfrm>
            <a:off x="0" y="2420888"/>
            <a:ext cx="4211960" cy="4437112"/>
          </a:xfrm>
          <a:prstGeom prst="roundRect">
            <a:avLst/>
          </a:prstGeom>
          <a:noFill/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3419872" y="3212976"/>
            <a:ext cx="3744416" cy="3507343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Роль, которую сыграли воины-спортсмены в победе над фашизмом, значение физической подготовки воинов Советской Армии неоднократно подчеркивал и ценил маршал Советского Союза Георгий Жуков. </a:t>
            </a:r>
            <a:endParaRPr lang="ru-RU" sz="20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9" name="Picture 2" descr="C:\Users\Виталий\Desktop\Женщины\летч5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5100" y="4005064"/>
            <a:ext cx="2628900" cy="2628900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талий\Desktop\Рамки патриотические\блок5.jpg"/>
          <p:cNvPicPr>
            <a:picLocks noChangeAspect="1" noChangeArrowheads="1"/>
          </p:cNvPicPr>
          <p:nvPr/>
        </p:nvPicPr>
        <p:blipFill>
          <a:blip r:embed="rId2" cstate="print"/>
          <a:srcRect l="208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8964488" cy="1464231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Все спортсмены, принимавшие участие в спортивных соревнованиях во время ВОВ или храбро и мужественно защищавших нашу Родину на передовой – все они герои, люди  стойко сражавшиеся с врагом и выстоявшие  ни смотря ни на что !</a:t>
            </a:r>
            <a:endParaRPr lang="ru-RU" sz="2000" dirty="0"/>
          </a:p>
        </p:txBody>
      </p:sp>
      <p:pic>
        <p:nvPicPr>
          <p:cNvPr id="43010" name="Picture 2" descr="C:\Users\Виталий\Desktop\СПОРТ во время Войны\спорт Анатолий богдан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3419475" cy="5238750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43011" name="Picture 3" descr="C:\Users\Виталий\Desktop\СПОРТ во время Войны\спорт ануфрие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412776"/>
            <a:ext cx="2314575" cy="3810000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9" name="Picture 2" descr="C:\Users\Виталий\Desktop\СПОРТ во время Войны\спорт виталий романенк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484784"/>
            <a:ext cx="2987824" cy="4248472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467544" y="6093296"/>
            <a:ext cx="3168352" cy="510778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Анатолий Богданов </a:t>
            </a:r>
            <a:endParaRPr lang="ru-RU" sz="24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5013176"/>
            <a:ext cx="2160240" cy="8309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Александр Ануфриев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5661248"/>
            <a:ext cx="2592288" cy="95410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Виталий Романенко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талий\Desktop\Рамки патриотические\блок5.jpg"/>
          <p:cNvPicPr>
            <a:picLocks noChangeAspect="1" noChangeArrowheads="1"/>
          </p:cNvPicPr>
          <p:nvPr/>
        </p:nvPicPr>
        <p:blipFill>
          <a:blip r:embed="rId2" cstate="print"/>
          <a:srcRect l="208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964488" cy="163449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Мы всегда будим помнить  мужество и героизм советских спортсменов во время Великой Отечественной войны! Вечная им  память  и Слава!</a:t>
            </a:r>
          </a:p>
          <a:p>
            <a:endParaRPr lang="ru-RU" dirty="0"/>
          </a:p>
        </p:txBody>
      </p:sp>
      <p:pic>
        <p:nvPicPr>
          <p:cNvPr id="41987" name="Picture 3" descr="C:\Users\Виталий\Desktop\СПОРТ во время Войны\спорт юрий тюкалов.jpg"/>
          <p:cNvPicPr>
            <a:picLocks noChangeAspect="1" noChangeArrowheads="1"/>
          </p:cNvPicPr>
          <p:nvPr/>
        </p:nvPicPr>
        <p:blipFill>
          <a:blip r:embed="rId3" cstate="print"/>
          <a:srcRect t="6452"/>
          <a:stretch>
            <a:fillRect/>
          </a:stretch>
        </p:blipFill>
        <p:spPr bwMode="auto">
          <a:xfrm>
            <a:off x="5975648" y="1196752"/>
            <a:ext cx="3168352" cy="4176464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41988" name="Picture 4" descr="C:\Users\Виталий\Desktop\СПОРТ во время Войны\спорт галина зыбина.jpg"/>
          <p:cNvPicPr>
            <a:picLocks noChangeAspect="1" noChangeArrowheads="1"/>
          </p:cNvPicPr>
          <p:nvPr/>
        </p:nvPicPr>
        <p:blipFill>
          <a:blip r:embed="rId4" cstate="print"/>
          <a:srcRect t="14262" r="13451"/>
          <a:stretch>
            <a:fillRect/>
          </a:stretch>
        </p:blipFill>
        <p:spPr bwMode="auto">
          <a:xfrm>
            <a:off x="3131840" y="1412776"/>
            <a:ext cx="3167806" cy="4491583"/>
          </a:xfrm>
          <a:prstGeom prst="roundRect">
            <a:avLst/>
          </a:prstGeom>
          <a:noFill/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3203848" y="5373216"/>
            <a:ext cx="2880320" cy="578882"/>
          </a:xfrm>
          <a:prstGeom prst="roundRect">
            <a:avLst/>
          </a:prstGeom>
          <a:solidFill>
            <a:srgbClr val="FFC000"/>
          </a:solidFill>
          <a:effectLst>
            <a:softEdge rad="12700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Галина Зыбина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908720"/>
            <a:ext cx="2232248" cy="510778"/>
          </a:xfrm>
          <a:prstGeom prst="roundRect">
            <a:avLst/>
          </a:prstGeom>
          <a:solidFill>
            <a:srgbClr val="FFC000"/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Юрий </a:t>
            </a:r>
            <a:r>
              <a:rPr lang="ru-RU" sz="2400" b="1" dirty="0" err="1" smtClean="0">
                <a:solidFill>
                  <a:srgbClr val="C00000"/>
                </a:solidFill>
              </a:rPr>
              <a:t>Тюкалов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2" name="Picture 3" descr="C:\Documents and Settings\Admin\Рабочий стол\ВОВ спортсмены\Новая папка\чукарин.jpg"/>
          <p:cNvPicPr>
            <a:picLocks noChangeAspect="1" noChangeArrowheads="1"/>
          </p:cNvPicPr>
          <p:nvPr/>
        </p:nvPicPr>
        <p:blipFill>
          <a:blip r:embed="rId5" cstate="print"/>
          <a:srcRect l="4348" t="1600"/>
          <a:stretch>
            <a:fillRect/>
          </a:stretch>
        </p:blipFill>
        <p:spPr bwMode="auto">
          <a:xfrm>
            <a:off x="0" y="2060848"/>
            <a:ext cx="3168352" cy="4428728"/>
          </a:xfrm>
          <a:prstGeom prst="roundRect">
            <a:avLst/>
          </a:prstGeom>
          <a:noFill/>
          <a:ln w="38100">
            <a:solidFill>
              <a:srgbClr val="AE1259"/>
            </a:solidFill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3" name="TextBox 12"/>
          <p:cNvSpPr txBox="1"/>
          <p:nvPr/>
        </p:nvSpPr>
        <p:spPr>
          <a:xfrm>
            <a:off x="0" y="1700808"/>
            <a:ext cx="3096344" cy="510778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Виктор </a:t>
            </a:r>
            <a:r>
              <a:rPr lang="ru-RU" sz="2400" b="1" dirty="0" err="1" smtClean="0">
                <a:solidFill>
                  <a:srgbClr val="C00000"/>
                </a:solidFill>
                <a:latin typeface="Cambria" pitchFamily="18" charset="0"/>
              </a:rPr>
              <a:t>Чукарин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4" name="Picture 2" descr="C:\Users\Виталий\Desktop\Женщины\летч5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5100" y="4229100"/>
            <a:ext cx="2628900" cy="2628900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талий\Desktop\Рамки патриотические\блок5.jpg"/>
          <p:cNvPicPr>
            <a:picLocks noChangeAspect="1" noChangeArrowheads="1"/>
          </p:cNvPicPr>
          <p:nvPr/>
        </p:nvPicPr>
        <p:blipFill>
          <a:blip r:embed="rId2" cstate="print"/>
          <a:srcRect l="208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332656"/>
            <a:ext cx="8712968" cy="1328023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Спасибо за внимание! С праздником всех!  </a:t>
            </a:r>
            <a:r>
              <a:rPr lang="ru-RU" sz="4000" b="1" dirty="0" smtClean="0">
                <a:solidFill>
                  <a:srgbClr val="C00000"/>
                </a:solidFill>
                <a:latin typeface="Cambria" pitchFamily="18" charset="0"/>
              </a:rPr>
              <a:t>С 75-летием Великой Победы!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40961" name="Picture 1" descr="C:\Users\Виталий\Desktop\СПОРТ во время Войны\спорт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3"/>
            <a:ext cx="6336704" cy="5301208"/>
          </a:xfrm>
          <a:prstGeom prst="rect">
            <a:avLst/>
          </a:prstGeom>
          <a:noFill/>
        </p:spPr>
      </p:pic>
      <p:pic>
        <p:nvPicPr>
          <p:cNvPr id="7" name="Picture 2" descr="C:\Users\Виталий\Desktop\Женщины\летч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068960"/>
            <a:ext cx="2628900" cy="2628900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1026" name="Picture 2" descr="C:\Users\Виталий\Desktop\75 ЛЕ Т Победы + рамки\лен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7037" y="4149080"/>
            <a:ext cx="3176963" cy="252965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талий\Desktop\Рамки патриотические\блок5.jpg"/>
          <p:cNvPicPr>
            <a:picLocks noChangeAspect="1" noChangeArrowheads="1"/>
          </p:cNvPicPr>
          <p:nvPr/>
        </p:nvPicPr>
        <p:blipFill>
          <a:blip r:embed="rId2" cstate="print"/>
          <a:srcRect l="208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8352928" cy="1804749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Война внесла большие коррективы в деятельность физкультурных организаций. Прекратили строиться спортивные сооружения и площадки, гораздо меньше проводилось спортивных соревнований. Но физкультурные и спортивные организации продолжали работать. </a:t>
            </a:r>
            <a:endParaRPr lang="ru-RU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25601" name="Picture 1" descr="C:\Users\Виталий\Desktop\спорт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6984776" cy="4653136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Users\Виталий\Desktop\Женщины\летч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100" y="4077072"/>
            <a:ext cx="2628900" cy="2628900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талий\Desktop\Рамки патриотические\блок5.jpg"/>
          <p:cNvPicPr>
            <a:picLocks noChangeAspect="1" noChangeArrowheads="1"/>
          </p:cNvPicPr>
          <p:nvPr/>
        </p:nvPicPr>
        <p:blipFill>
          <a:blip r:embed="rId2" cstate="print"/>
          <a:srcRect l="208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8064896" cy="1464231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Ежегодно, за исключением 1942 г., проводились соревнования на первенство Советского Союза и по лыжному спорту.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В Москве, как и в других городах, охваченной войной страны, спортивные традиции не угасли даже в те суровые годы. </a:t>
            </a:r>
            <a:endParaRPr lang="ru-RU" sz="20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24577" name="Picture 1" descr="C:\Users\Виталий\Downloads\спорт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7056784" cy="4306615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Users\Виталий\Desktop\Женщины\летч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100" y="4005064"/>
            <a:ext cx="2628900" cy="2628900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талий\Desktop\Рамки патриотические\блок5.jpg"/>
          <p:cNvPicPr>
            <a:picLocks noChangeAspect="1" noChangeArrowheads="1"/>
          </p:cNvPicPr>
          <p:nvPr/>
        </p:nvPicPr>
        <p:blipFill>
          <a:blip r:embed="rId2" cstate="print"/>
          <a:srcRect l="208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3528" y="260648"/>
            <a:ext cx="7992888" cy="214526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В декабре 1941 года в Москве был разыгран кубок по хоккею с мячом, состоялись конькобежные соревнования на Пионерских прудах с участием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А.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Капчинского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и других мастеров,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23555" name="Picture 3" descr="http://sportkadr.ru/wp-content/uploads/2010/02/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3672408" cy="4176464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23556" name="Picture 4" descr="C:\Users\Виталий\Desktop\спорт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140968"/>
            <a:ext cx="5256584" cy="3480073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8" name="Picture 2" descr="C:\Users\Виталий\Desktop\Женщины\летч5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5100" y="4229100"/>
            <a:ext cx="2628900" cy="2628900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талий\Desktop\Рамки патриотические\блок5.jpg"/>
          <p:cNvPicPr>
            <a:picLocks noChangeAspect="1" noChangeArrowheads="1"/>
          </p:cNvPicPr>
          <p:nvPr/>
        </p:nvPicPr>
        <p:blipFill>
          <a:blip r:embed="rId2" cstate="print"/>
          <a:srcRect l="208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512" y="188640"/>
            <a:ext cx="8208912" cy="1804749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Когда враг пусть и совсем немного, но отступил от границ Москвы, когда столицу уже отстояли, но шли тяжелейшие бои Ржевско-Вяземской операции, весной 1942 года, несмотря ни на что, все же состоялась традиционная эстафета по Садовому кольцу.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22530" name="Picture 2" descr="C:\Users\Виталий\Desktop\СПОРТ во время Войны\спорт60.jpg"/>
          <p:cNvPicPr>
            <a:picLocks noChangeAspect="1" noChangeArrowheads="1"/>
          </p:cNvPicPr>
          <p:nvPr/>
        </p:nvPicPr>
        <p:blipFill>
          <a:blip r:embed="rId3" cstate="print"/>
          <a:srcRect b="3077"/>
          <a:stretch>
            <a:fillRect/>
          </a:stretch>
        </p:blipFill>
        <p:spPr bwMode="auto">
          <a:xfrm>
            <a:off x="0" y="1988840"/>
            <a:ext cx="7143521" cy="4536504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Users\Виталий\Desktop\Женщины\летч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100" y="4005064"/>
            <a:ext cx="2628900" cy="2628900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талий\Desktop\Рамки патриотические\блок5.jpg"/>
          <p:cNvPicPr>
            <a:picLocks noChangeAspect="1" noChangeArrowheads="1"/>
          </p:cNvPicPr>
          <p:nvPr/>
        </p:nvPicPr>
        <p:blipFill>
          <a:blip r:embed="rId2" cstate="print"/>
          <a:srcRect l="208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-99164"/>
            <a:ext cx="8964488" cy="214526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31 мая 1942 года, в центре блокадного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Ленинграда в Таврическом саду был организован фронтовой кросс на дистанцию в 1000 м, в котором приняли участие 18 команд с разных участков фронта с винтовками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в руках.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21506" name="Picture 2" descr="C:\Users\Виталий\Desktop\СПОРТ во время Войны\спорт ленингр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62286"/>
            <a:ext cx="6876256" cy="4995714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Users\Виталий\Desktop\Женщины\летч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100" y="4077072"/>
            <a:ext cx="2628900" cy="2628900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талий\Desktop\Рамки патриотические\блок5.jpg"/>
          <p:cNvPicPr>
            <a:picLocks noChangeAspect="1" noChangeArrowheads="1"/>
          </p:cNvPicPr>
          <p:nvPr/>
        </p:nvPicPr>
        <p:blipFill>
          <a:blip r:embed="rId2" cstate="print"/>
          <a:srcRect l="208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35925"/>
            <a:ext cx="9144000" cy="1736646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сентябре 1942 года на том же стадионе «Динамо» в Москве наш земляк, армейский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легкоатлет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Феодосий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Ванин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в забеге на 20 км установил сразу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три (!) рекорда — два всесоюзных и один мировой.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20482" name="Picture 2" descr="C:\Users\Виталий\Desktop\СПОРТ во время Войны\спорт62.jpg"/>
          <p:cNvPicPr>
            <a:picLocks noChangeAspect="1" noChangeArrowheads="1"/>
          </p:cNvPicPr>
          <p:nvPr/>
        </p:nvPicPr>
        <p:blipFill>
          <a:blip r:embed="rId3" cstate="print"/>
          <a:srcRect l="5670" r="54640" b="3713"/>
          <a:stretch>
            <a:fillRect/>
          </a:stretch>
        </p:blipFill>
        <p:spPr bwMode="auto">
          <a:xfrm>
            <a:off x="3707904" y="1772816"/>
            <a:ext cx="3024336" cy="4891360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7" name="Picture 2" descr="C:\Users\Виталий\Desktop\СПОРТ во время Войны\спорт62.jpg"/>
          <p:cNvPicPr>
            <a:picLocks noChangeAspect="1" noChangeArrowheads="1"/>
          </p:cNvPicPr>
          <p:nvPr/>
        </p:nvPicPr>
        <p:blipFill>
          <a:blip r:embed="rId3" cstate="print"/>
          <a:srcRect l="48195" r="4556" b="3713"/>
          <a:stretch>
            <a:fillRect/>
          </a:stretch>
        </p:blipFill>
        <p:spPr bwMode="auto">
          <a:xfrm>
            <a:off x="179512" y="1772816"/>
            <a:ext cx="3600400" cy="4891360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8" name="Picture 2" descr="C:\Users\Виталий\Desktop\Женщины\летч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100" y="4005064"/>
            <a:ext cx="2628900" cy="2628900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талий\Desktop\Рамки патриотические\блок5.jpg"/>
          <p:cNvPicPr>
            <a:picLocks noChangeAspect="1" noChangeArrowheads="1"/>
          </p:cNvPicPr>
          <p:nvPr/>
        </p:nvPicPr>
        <p:blipFill>
          <a:blip r:embed="rId2" cstate="print"/>
          <a:srcRect l="208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7272808" cy="1328023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Cambria" pitchFamily="18" charset="0"/>
              </a:rPr>
              <a:t>С 1942 г. стали проводиться наиболее массовые соревнования по лыжным гонкам — профсоюзно-комсомольские кроссы. </a:t>
            </a:r>
            <a:endParaRPr lang="ru-RU" sz="24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9457" name="Picture 1" descr="C:\Users\Виталий\Desktop\СПОРТ во время Войны\война1.jpg"/>
          <p:cNvPicPr>
            <a:picLocks noChangeAspect="1" noChangeArrowheads="1"/>
          </p:cNvPicPr>
          <p:nvPr/>
        </p:nvPicPr>
        <p:blipFill>
          <a:blip r:embed="rId3" cstate="print"/>
          <a:srcRect l="2100"/>
          <a:stretch>
            <a:fillRect/>
          </a:stretch>
        </p:blipFill>
        <p:spPr bwMode="auto">
          <a:xfrm>
            <a:off x="251520" y="1628800"/>
            <a:ext cx="6713984" cy="4867275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7" name="Picture 2" descr="C:\Users\Виталий\Desktop\Женщины\летч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100" y="4077072"/>
            <a:ext cx="2628900" cy="2628900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975</Words>
  <Application>Microsoft Office PowerPoint</Application>
  <PresentationFormat>Экран (4:3)</PresentationFormat>
  <Paragraphs>46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</dc:creator>
  <cp:lastModifiedBy>Виталий</cp:lastModifiedBy>
  <cp:revision>51</cp:revision>
  <dcterms:created xsi:type="dcterms:W3CDTF">2020-01-26T18:01:13Z</dcterms:created>
  <dcterms:modified xsi:type="dcterms:W3CDTF">2020-04-23T01:04:08Z</dcterms:modified>
</cp:coreProperties>
</file>