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2" r:id="rId7"/>
    <p:sldId id="264" r:id="rId8"/>
    <p:sldId id="267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2" autoAdjust="0"/>
    <p:restoredTop sz="94660"/>
  </p:normalViewPr>
  <p:slideViewPr>
    <p:cSldViewPr>
      <p:cViewPr>
        <p:scale>
          <a:sx n="93" d="100"/>
          <a:sy n="93" d="100"/>
        </p:scale>
        <p:origin x="-92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2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5C72D-0CB3-434F-BAA8-9457B0BA2175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мая</a:t>
            </a:r>
            <a:r>
              <a:rPr lang="ru-R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победы</a:t>
            </a:r>
            <a:endParaRPr lang="ru-RU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068" y="5786454"/>
            <a:ext cx="8143932" cy="857232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  <a:cs typeface="Aharoni" panose="02010803020104030203" pitchFamily="2" charset="-79"/>
              </a:rPr>
              <a:t>Воспитатель    Янкевич И.Н.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  <a:cs typeface="Aharoni" panose="02010803020104030203" pitchFamily="2" charset="-79"/>
              </a:rPr>
              <a:t>МБДОУ д/с №</a:t>
            </a: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32</a:t>
            </a:r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cs typeface="Aharoni" panose="02010803020104030203" pitchFamily="2" charset="-79"/>
              </a:rPr>
              <a:t> </a:t>
            </a:r>
            <a:endParaRPr lang="ru-RU" sz="2000" dirty="0" smtClean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lib.exdat.com/tw_files2/urls_26/4/d-3302/3302_html_5874679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086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76672"/>
            <a:ext cx="8229600" cy="4263581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Около 40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миллионов советских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людей погибло. Представляете, что это значит? Это значит - 30 убитых на 2 метра земли, 28 тысяч убитых ежедневно. Это значит - каждый четвёртый житель страны погиб.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2do2go.ru/uploads/full/cf1ff81d97f2234b4ab2ad69d1c65f44_w960_h2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5715008" cy="278605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здесь с тобой не потому, что дата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злой осколок память жжёт в груди. 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могиле неизвестного солдата 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в праздники и будни приходи. 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защищал тебя на поле боя. 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Упал, ни шагу не ступив назад. 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имя есть у этого героя - 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Великой Армии простой солдат. 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myppc.ru/uploads/posts/2012-05/1336556536_3395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5713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Великая Победа</a:t>
            </a:r>
            <a:endParaRPr lang="ru-RU" sz="8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lchevskpravoslavniy.ru/wp-content/uploads/2011/05/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288" y="0"/>
            <a:ext cx="1034523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42852"/>
            <a:ext cx="4572000" cy="51090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Сияет солнце в День Победы 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И будет нам всегда светить. 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В боях жестоких наши дед 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Врага сумели победить. 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Идут колонны ровным строем, 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И льются песни там и тут, 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А в небе городов-героев 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Сверкает праздничный салют!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fullhdoboi.ru/_ph/24/403458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8712968" cy="52565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700" name="Picture 4" descr="http://www.gamer.ru/system/attached_images/images/000/181/246/original/491907801_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8572560" cy="67866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sppklin.ru/upload/iblock/3fb/babus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1275" y="0"/>
            <a:ext cx="6562725" cy="695325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32037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Пусть не будет войны никогда!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Пусть спокойные спят города.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Пусть сирены пронзительный вой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Не звучит над моей головой.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Ни один пусть не рвётся снаряд,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Ни один не строчит автомат.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Пусть оглашают наши леса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Только птиц и детей голоса.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И пусть мирно проходят года,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Пусть не будет войны никогда!</a:t>
            </a:r>
            <a:r>
              <a:rPr lang="ru-RU" sz="2400" dirty="0" smtClean="0"/>
              <a:t> 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5000660" cy="6429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Прошла война, прошла отрада,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боль взывает к людям: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"Давайте, люди, никогда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этом не забудем.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Пусть память верную о ней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Хранят, об этой муке,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дети нынешних детей,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наших внуков внуки. 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matukhnov.ru/wp-content/uploads/2011/05/%D0%B2%D0%B5%D1%82%D0%B5%D1%80%D0%B0%D0%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642918"/>
            <a:ext cx="3851758" cy="55721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543956" cy="650085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Если скажут слово "Родина",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Сразу в памяти встаёт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Старый дуб, в саду смородина,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Толстый тополь у ворот.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У реки берёзка-скромница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И ромашковый бугор…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А другим, наверно, вспомнится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Свой родной московский двор.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В лужах первые кораблики,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Со скакалкой топот ног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И большой соседней фабрики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Громкий радостный гудок.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Или степь от маков красная,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Золотая целина…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Родина бывает разная,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Но у всех она одна!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71480"/>
            <a:ext cx="7215238" cy="5572164"/>
          </a:xfrm>
        </p:spPr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рассвете 22 июня 1941 года началась Великая Отечественная война. Долгие 4 года до 9 мая 1945 года наши деды и прадеды боролись за освобождение родины от фашизма. Они делали это ради будущих поколений, ради нас. Давайте рассказывать об этой справедливой войне нашим детям и внукам, чтобы помнили.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6632"/>
            <a:ext cx="8533612" cy="6598516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200"/>
              </a:spcBef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это 1725 разрушенных и сожженных городов и посёлков, свыше 70 тысяч сёл и деревень в нашей стране. Война - это 32 тысячи взорванных заводов и фабрик, 65 тысяч километров железнодорожных путей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spcBef>
                <a:spcPts val="200"/>
              </a:spcBef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200"/>
              </a:spcBef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это 900 дней и ночей блокадного Ленинграда. Это 125 граммов хлеба в сутки. Это тонны бомб и снарядов, падающих на мирных людей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spcBef>
                <a:spcPts val="200"/>
              </a:spcBef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200"/>
              </a:spcBef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это 20 часов у станка в день. Это урожай, выросший на солёной от пота земле. Это кровавые мозоли на ладонях таких же девчонок и мальчишек, как ты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spcBef>
                <a:spcPts val="200"/>
              </a:spcBef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200"/>
              </a:spcBef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От Бреста до Москвы - 1000 км, от Москвы до Берлина - 1600. Итого: 2600 км - это если считать по прямой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spcBef>
                <a:spcPts val="200"/>
              </a:spcBef>
            </a:pP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200"/>
              </a:spcBef>
              <a:buNone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Кажется мало, правда? Самолётом примерно 4 часа, а вот перебежками и по-пластунски - 4 года 1418 дней.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26" y="332656"/>
            <a:ext cx="8786874" cy="6429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 погибали, не щадили своей жизни, шли на смерть, чтобы прогнать фашистов с нашей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земли. </a:t>
            </a:r>
            <a:endParaRPr lang="ru-RU" sz="2800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5"/>
          <a:stretch/>
        </p:blipFill>
        <p:spPr bwMode="auto">
          <a:xfrm>
            <a:off x="323528" y="1358480"/>
            <a:ext cx="7774832" cy="477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60648"/>
            <a:ext cx="8643998" cy="252541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 была. Эти пожелтевшие треугольники - доказательство. Это фронтовые письма. Их писал мой прадедушка … моей прабабушке …Когда он ушёл на фронт, его дочь только родилась. Он спрашивал в письме: "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Агукает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ли моя доченька?" Увидеть дочь ему так и не удалось. Моя прабабушка получила лишь похоронку.</a:t>
            </a:r>
          </a:p>
          <a:p>
            <a:endParaRPr lang="ru-RU" dirty="0"/>
          </a:p>
        </p:txBody>
      </p:sp>
      <p:pic>
        <p:nvPicPr>
          <p:cNvPr id="4" name="Picture 2" descr="http://samlib.ru/img/e/efremow_a_n/opisxmesoldata/fronttreu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643314"/>
            <a:ext cx="4095747" cy="3071810"/>
          </a:xfrm>
          <a:prstGeom prst="rect">
            <a:avLst/>
          </a:prstGeom>
          <a:noFill/>
        </p:spPr>
      </p:pic>
      <p:pic>
        <p:nvPicPr>
          <p:cNvPr id="2050" name="Picture 2" descr="http://krasrab.net/wordpress/wp-content/themes/twentyten/images/user/manager/vladimir2/4f3461bf1c2d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3" y="3643314"/>
            <a:ext cx="4607751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авнобедренный треугольник 8"/>
          <p:cNvSpPr/>
          <p:nvPr/>
        </p:nvSpPr>
        <p:spPr>
          <a:xfrm rot="381688">
            <a:off x="-122011" y="2143358"/>
            <a:ext cx="9295443" cy="4762231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57884" y="1600201"/>
            <a:ext cx="2828916" cy="20431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 rot="20259029">
            <a:off x="-2577768" y="-960189"/>
            <a:ext cx="8727370" cy="5074313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 rot="843125">
            <a:off x="2871685" y="-156940"/>
            <a:ext cx="8033148" cy="4049205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826522">
            <a:off x="3537053" y="3737813"/>
            <a:ext cx="357305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Здравствуй, дорогой Максим!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Здравствуй, мой любимый сын!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Я пишу с передовой,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Завтра утром - снова в бой!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Будем мы фашистов гнать.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Береги, сыночек, мать,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Позабудь печаль и грусть -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Я с победою вернусь!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Обниму вас, наконец.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До свиданья.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Твой отец. </a:t>
            </a:r>
            <a:endParaRPr lang="ru-RU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0194429">
            <a:off x="896239" y="-531061"/>
            <a:ext cx="463325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Дорогие мои родные!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Ночь. Дрожит огонёк свечи.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Вспоминаю уже не впервые,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Как вы спите на тёплой печи.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В нашей маленькой старой избушке,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Что лесами сокрыта от глаз,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Вспоминаю я поле, речушку,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Вновь и вновь вспоминаю о вас.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Мои братья и сёстры родные!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Завтра снова я в бой иду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За Отчизну свою, за Россию,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Что попала в лихую беду.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Соберу своё мужество, силу,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Буду немцев без жалости бить,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Чтобы вам ничего не грозило,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Чтоб могли вы учиться и жить! </a:t>
            </a:r>
            <a:endParaRPr lang="ru-RU" sz="1600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723005">
            <a:off x="5473892" y="988746"/>
            <a:ext cx="36151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Знаю, в сердце у тебя тревога-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Нелегко быть матерью солдата!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Знаю, всё ты смотришь на дорогу.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По которой я ушёл когда-то.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Знаю я, морщинки глубже стали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И чуть-чуть сутулей стали плечи.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Нынче насмерть мы в бою стояли,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Мама, за тебя, за нашу встречу.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Жди меня, и я вернусь,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Только очень жди! </a:t>
            </a:r>
            <a:endParaRPr lang="ru-RU" dirty="0">
              <a:solidFill>
                <a:srgbClr val="00206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88640"/>
            <a:ext cx="8229600" cy="44801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На войне сражались не только мужчины, но и женщины. Они были медсёстрами, врачами, санитарками, разведчицами, связистками. Многих солдат спасли от смерти нежные добрые женские руки. 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4" descr="http://usiter.com/uploads/20120423/zhenshini+na+vojne+vtoraya+mirovaya+vojna+96907706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9842" y="2714621"/>
            <a:ext cx="6254158" cy="41433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42852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Пушки грохочут, пули свистят.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Ранен осколком снаряда солдат.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Шепчет сестричка: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"Давай, поддержу,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Рану твою я перевяжу!"-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Всё позабыла: слабость и страх,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Вынесла с боя его на руках.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в ней было любви и тепла!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Многих сестричка от смерти спасла. 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 descr="ЖЕНЩИНЫ НА ВОЙНЕ"/>
          <p:cNvPicPr>
            <a:picLocks noChangeAspect="1" noChangeArrowheads="1"/>
          </p:cNvPicPr>
          <p:nvPr/>
        </p:nvPicPr>
        <p:blipFill>
          <a:blip r:embed="rId2" cstate="print"/>
          <a:srcRect b="9966"/>
          <a:stretch>
            <a:fillRect/>
          </a:stretch>
        </p:blipFill>
        <p:spPr bwMode="auto">
          <a:xfrm>
            <a:off x="4406544" y="2643182"/>
            <a:ext cx="4737456" cy="42148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486</Words>
  <Application>Microsoft Office PowerPoint</Application>
  <PresentationFormat>Экран (4:3)</PresentationFormat>
  <Paragraphs>43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9 мая День победы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Великая Победа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мая День победы</dc:title>
  <dc:creator>Вася</dc:creator>
  <cp:lastModifiedBy>Admin</cp:lastModifiedBy>
  <cp:revision>34</cp:revision>
  <dcterms:created xsi:type="dcterms:W3CDTF">2014-04-21T15:24:48Z</dcterms:created>
  <dcterms:modified xsi:type="dcterms:W3CDTF">2020-04-13T18:53:49Z</dcterms:modified>
</cp:coreProperties>
</file>