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sldIdLst>
    <p:sldId id="264" r:id="rId2"/>
    <p:sldId id="269" r:id="rId3"/>
    <p:sldId id="260" r:id="rId4"/>
    <p:sldId id="258" r:id="rId5"/>
    <p:sldId id="261" r:id="rId6"/>
    <p:sldId id="263" r:id="rId7"/>
    <p:sldId id="265" r:id="rId8"/>
    <p:sldId id="266" r:id="rId9"/>
    <p:sldId id="267" r:id="rId10"/>
    <p:sldId id="268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1-09T12:52:32.048" idx="1">
    <p:pos x="10" y="10"/>
    <p:text/>
  </p:cm>
  <p:cm authorId="0" dt="2017-01-09T12:52:33.670" idx="2">
    <p:pos x="146" y="146"/>
    <p:text/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3412-8670-489D-9A4B-488F988A0EE6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3B98250-F0DC-461D-B497-1F87ECE3B0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3412-8670-489D-9A4B-488F988A0EE6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98250-F0DC-461D-B497-1F87ECE3B0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3412-8670-489D-9A4B-488F988A0EE6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98250-F0DC-461D-B497-1F87ECE3B0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3412-8670-489D-9A4B-488F988A0EE6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3B98250-F0DC-461D-B497-1F87ECE3B0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3412-8670-489D-9A4B-488F988A0EE6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98250-F0DC-461D-B497-1F87ECE3B0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3412-8670-489D-9A4B-488F988A0EE6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98250-F0DC-461D-B497-1F87ECE3B0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3412-8670-489D-9A4B-488F988A0EE6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3B98250-F0DC-461D-B497-1F87ECE3B0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3412-8670-489D-9A4B-488F988A0EE6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98250-F0DC-461D-B497-1F87ECE3B0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3412-8670-489D-9A4B-488F988A0EE6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98250-F0DC-461D-B497-1F87ECE3B0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3412-8670-489D-9A4B-488F988A0EE6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98250-F0DC-461D-B497-1F87ECE3B0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3412-8670-489D-9A4B-488F988A0EE6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98250-F0DC-461D-B497-1F87ECE3B0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0A63412-8670-489D-9A4B-488F988A0EE6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3B98250-F0DC-461D-B497-1F87ECE3B0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audio" Target="../media/audio2.wav"/><Relationship Id="rId7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gif"/><Relationship Id="rId7" Type="http://schemas.openxmlformats.org/officeDocument/2006/relationships/image" Target="../media/image26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Интерактивная игра для детей 2- 3 лет.</a:t>
            </a:r>
          </a:p>
        </p:txBody>
      </p:sp>
      <p:pic>
        <p:nvPicPr>
          <p:cNvPr id="5124" name="Picture 4" descr="http://i.ytimg.com/vi/bXY3g1AC--w/maxresdefault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59632" y="188640"/>
            <a:ext cx="6539880" cy="36786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2.bp.blogspot.com/-Ji7VBJ-M9N0/UxVhL8PIXVI/AAAAAAAAMsg/Uce9s3987s0/s1600/%D0%B5%D0%B3%D0%BE%D1%80%D1%83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15616" y="692696"/>
            <a:ext cx="6217782" cy="1130508"/>
          </a:xfrm>
          <a:prstGeom prst="rect">
            <a:avLst/>
          </a:prstGeom>
          <a:noFill/>
        </p:spPr>
      </p:pic>
      <p:pic>
        <p:nvPicPr>
          <p:cNvPr id="3" name="Picture 2" descr="C:\Users\User\Desktop\шебекино\смайлик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411760" y="1988840"/>
            <a:ext cx="4392489" cy="44306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mel1.ru/asp/blog/query/image.asp?id=2965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75656" y="260648"/>
            <a:ext cx="6264696" cy="6282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80920" cy="518457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Ход игры:</a:t>
            </a:r>
            <a:r>
              <a:rPr lang="ru-RU" sz="2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Педагог 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называет цвет предмета  и просит ребенка его повторить и запомнить.  Затем говорить ему , что сейчас они будут искать картинку с красным цветом. Если найдем правильно значит картинка будет вертеться, если нет, Значит исчезнет. И т. д. В конце педагог просит назвать цвета полочек и разместить на них такого же цвета предметы. </a:t>
            </a:r>
            <a:b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Дети , которые знают цвета могут назвать цвет всех предметов.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Это красный цвет.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95736" y="1412776"/>
            <a:ext cx="439248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:\яблоко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987824" y="188640"/>
            <a:ext cx="2519256" cy="2510328"/>
          </a:xfrm>
          <a:prstGeom prst="rect">
            <a:avLst/>
          </a:prstGeom>
          <a:noFill/>
        </p:spPr>
      </p:pic>
      <p:pic>
        <p:nvPicPr>
          <p:cNvPr id="2052" name="Picture 4" descr="http://www.cliparthut.com/clip-arts/683/red-umbrella-clip-art-683072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200094" y="3933056"/>
            <a:ext cx="2943906" cy="2620076"/>
          </a:xfrm>
          <a:prstGeom prst="rect">
            <a:avLst/>
          </a:prstGeom>
          <a:noFill/>
        </p:spPr>
      </p:pic>
      <p:pic>
        <p:nvPicPr>
          <p:cNvPr id="2054" name="Picture 6" descr="http://heliograph.ru/images/640446_bant-krasnyi-png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67544" y="3501008"/>
            <a:ext cx="2241914" cy="3086665"/>
          </a:xfrm>
          <a:prstGeom prst="rect">
            <a:avLst/>
          </a:prstGeom>
          <a:noFill/>
        </p:spPr>
      </p:pic>
      <p:pic>
        <p:nvPicPr>
          <p:cNvPr id="2058" name="Picture 10" descr="http://www.clipartkid.com/images/304/green-pear-icon-png-clipart-image-iconbug-com-rp53aq-clipart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627784" y="3140968"/>
            <a:ext cx="3212975" cy="3212976"/>
          </a:xfrm>
          <a:prstGeom prst="rect">
            <a:avLst/>
          </a:prstGeom>
          <a:noFill/>
        </p:spPr>
      </p:pic>
      <p:pic>
        <p:nvPicPr>
          <p:cNvPr id="2060" name="Picture 12" descr="http://nikkograff.n.i.pic.centerblog.net/ksy8f64o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-180528" y="188640"/>
            <a:ext cx="3160695" cy="3078844"/>
          </a:xfrm>
          <a:prstGeom prst="rect">
            <a:avLst/>
          </a:prstGeom>
          <a:noFill/>
        </p:spPr>
      </p:pic>
      <p:pic>
        <p:nvPicPr>
          <p:cNvPr id="2062" name="Picture 14" descr="http://1.bp.blogspot.com/-xP-rpI_o65c/U4LsWQ-HAWI/AAAAAAAANh0/bf7goUxmDXY/s1600/05d0f77288a4.pn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012160" y="476671"/>
            <a:ext cx="2799708" cy="24672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шебекино\смайлик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411760" y="2060848"/>
            <a:ext cx="4392489" cy="4430684"/>
          </a:xfrm>
          <a:prstGeom prst="rect">
            <a:avLst/>
          </a:prstGeom>
          <a:noFill/>
        </p:spPr>
      </p:pic>
      <p:pic>
        <p:nvPicPr>
          <p:cNvPr id="4" name="Picture 4" descr="http://2.bp.blogspot.com/-Ji7VBJ-M9N0/UxVhL8PIXVI/AAAAAAAAMsg/Uce9s3987s0/s1600/%D0%B5%D0%B3%D0%BE%D1%80%D1%83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115616" y="692696"/>
            <a:ext cx="6217782" cy="11305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</a:rPr>
              <a:t>Это синий цвет.</a:t>
            </a:r>
            <a:endParaRPr lang="ru-RU" sz="4800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http://sport-detkam.ru/components/com_virtuemart/shop_image/product/311_bi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95736" y="1627362"/>
            <a:ext cx="4536504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http://delphi-web-programmist.ru/photos/boris-rubashkin-shar-goluboy-45417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6" name="AutoShape 4" descr="http://delphi-web-programmist.ru/photos/boris-rubashkin-shar-goluboy-45417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8" name="AutoShape 6" descr="http://delphi-web-programmist.ru/photos/boris-rubashkin-shar-goluboy-45417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40" name="Picture 8" descr="http://www.bookin.org.ru/book/285275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915816" y="404664"/>
            <a:ext cx="2592287" cy="2592288"/>
          </a:xfrm>
          <a:prstGeom prst="rect">
            <a:avLst/>
          </a:prstGeom>
          <a:noFill/>
        </p:spPr>
      </p:pic>
      <p:pic>
        <p:nvPicPr>
          <p:cNvPr id="18444" name="Picture 12" descr="http://www.planetasharov.by/wp-content/uploads/2016/03/38-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79512" y="4077072"/>
            <a:ext cx="3008166" cy="2304256"/>
          </a:xfrm>
          <a:prstGeom prst="rect">
            <a:avLst/>
          </a:prstGeom>
          <a:noFill/>
        </p:spPr>
      </p:pic>
      <p:pic>
        <p:nvPicPr>
          <p:cNvPr id="18446" name="Picture 14" descr="http://vamp3.ru/uploads/images/f/l/u/flura_talipova_niemne_jomshak_kullari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156176" y="3933056"/>
            <a:ext cx="2592287" cy="2376264"/>
          </a:xfrm>
          <a:prstGeom prst="rect">
            <a:avLst/>
          </a:prstGeom>
          <a:noFill/>
        </p:spPr>
      </p:pic>
      <p:pic>
        <p:nvPicPr>
          <p:cNvPr id="18448" name="Picture 16" descr="http://idea2shop.ru/published/publicdata/LABWDDEVYA/attachments/SC/products_pictures/413c1d5f4a073bffe949bc821794372b_enl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23528" y="476672"/>
            <a:ext cx="2397866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49" name="Picture 17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275856" y="4293096"/>
            <a:ext cx="2807401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50" name="Picture 18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012160" y="404664"/>
            <a:ext cx="274474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im2-tub-ru.yandex.net/i?id=9dc288ee5b11fcdbe7ceed5d718b2c63&amp;n=33&amp;h=215&amp;w=32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75656" y="908720"/>
            <a:ext cx="6408711" cy="42266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94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://www.windgusar.narod.ru/IMAGES/belarus_flag.g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1124744"/>
            <a:ext cx="8136904" cy="1428750"/>
          </a:xfrm>
          <a:prstGeom prst="rect">
            <a:avLst/>
          </a:prstGeom>
          <a:noFill/>
        </p:spPr>
      </p:pic>
      <p:pic>
        <p:nvPicPr>
          <p:cNvPr id="20486" name="Picture 6" descr="http://www.hrono.ru/heraldicum/flagi/belarus/images/yatvagi2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1560" y="5157192"/>
            <a:ext cx="8280920" cy="1428750"/>
          </a:xfrm>
          <a:prstGeom prst="rect">
            <a:avLst/>
          </a:prstGeom>
          <a:noFill/>
        </p:spPr>
      </p:pic>
      <p:pic>
        <p:nvPicPr>
          <p:cNvPr id="5" name="Picture 8" descr="http://www.bookin.org.ru/book/285275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2420888"/>
            <a:ext cx="1512168" cy="1512169"/>
          </a:xfrm>
          <a:prstGeom prst="rect">
            <a:avLst/>
          </a:prstGeom>
          <a:noFill/>
        </p:spPr>
      </p:pic>
      <p:pic>
        <p:nvPicPr>
          <p:cNvPr id="6" name="Picture 2" descr="K:\яблоко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691680" y="2348880"/>
            <a:ext cx="1301522" cy="1296910"/>
          </a:xfrm>
          <a:prstGeom prst="rect">
            <a:avLst/>
          </a:prstGeom>
          <a:noFill/>
        </p:spPr>
      </p:pic>
      <p:pic>
        <p:nvPicPr>
          <p:cNvPr id="7" name="Picture 12" descr="http://nikkograff.n.i.pic.centerblog.net/ksy8f64o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915816" y="2132856"/>
            <a:ext cx="1707871" cy="1663643"/>
          </a:xfrm>
          <a:prstGeom prst="rect">
            <a:avLst/>
          </a:prstGeom>
          <a:noFill/>
        </p:spPr>
      </p:pic>
      <p:pic>
        <p:nvPicPr>
          <p:cNvPr id="8" name="Picture 18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499992" y="2420888"/>
            <a:ext cx="1333161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8" name="Picture 8" descr="http://prazdniksharov96.ru/image/cache/data/bukety/shar/1102-0000_m1-800x800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084168" y="2204864"/>
            <a:ext cx="1440160" cy="1440160"/>
          </a:xfrm>
          <a:prstGeom prst="rect">
            <a:avLst/>
          </a:prstGeom>
          <a:noFill/>
        </p:spPr>
      </p:pic>
      <p:pic>
        <p:nvPicPr>
          <p:cNvPr id="20490" name="Picture 10" descr="http://img2.wbstatic.net/large/new/760000/766796-1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7740352" y="2060848"/>
            <a:ext cx="1206134" cy="16081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6.17946E-6 L 0.0474 0.24144 " pathEditMode="relative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96947E-6 L -0.04723 -0.30412 " pathEditMode="relative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6.61425E-6 L -0.00781 0.26225 " pathEditMode="relative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20999E-6 L -0.07882 -0.28331 " pathEditMode="relative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958E-6 L -0.00782 -0.29371 " pathEditMode="relative" ptsTypes="AA">
                                      <p:cBhvr>
                                        <p:cTn id="22" dur="2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8.15911E-6 L -0.18906 0.29394 " pathEditMode="relative" ptsTypes="AA">
                                      <p:cBhvr>
                                        <p:cTn id="26" dur="2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197</TotalTime>
  <Words>19</Words>
  <Application>Microsoft Office PowerPoint</Application>
  <PresentationFormat>Экран (4:3)</PresentationFormat>
  <Paragraphs>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Franklin Gothic Book</vt:lpstr>
      <vt:lpstr>Franklin Gothic Medium</vt:lpstr>
      <vt:lpstr>Times New Roman</vt:lpstr>
      <vt:lpstr>Wingdings 2</vt:lpstr>
      <vt:lpstr>Трек</vt:lpstr>
      <vt:lpstr>Презентация PowerPoint</vt:lpstr>
      <vt:lpstr>Ход игры: Педагог  называет цвет предмета  и просит ребенка его повторить и запомнить.  Затем говорить ему , что сейчас они будут искать картинку с красным цветом. Если найдем правильно значит картинка будет вертеться, если нет, Значит исчезнет. И т. д. В конце педагог просит назвать цвета полочек и разместить на них такого же цвета предметы.  Дети , которые знают цвета могут назвать цвет всех предметов.</vt:lpstr>
      <vt:lpstr>Это красный цвет.</vt:lpstr>
      <vt:lpstr>Презентация PowerPoint</vt:lpstr>
      <vt:lpstr>Презентация PowerPoint</vt:lpstr>
      <vt:lpstr>Это синий цвет.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admin</cp:lastModifiedBy>
  <cp:revision>28</cp:revision>
  <dcterms:created xsi:type="dcterms:W3CDTF">2017-01-08T14:45:18Z</dcterms:created>
  <dcterms:modified xsi:type="dcterms:W3CDTF">2020-04-30T22:58:39Z</dcterms:modified>
</cp:coreProperties>
</file>