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3" r:id="rId5"/>
    <p:sldId id="260" r:id="rId6"/>
    <p:sldId id="259" r:id="rId7"/>
    <p:sldId id="265" r:id="rId8"/>
    <p:sldId id="258" r:id="rId9"/>
    <p:sldId id="270" r:id="rId10"/>
    <p:sldId id="269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CC"/>
    <a:srgbClr val="FF9933"/>
    <a:srgbClr val="990000"/>
    <a:srgbClr val="663300"/>
    <a:srgbClr val="CC6600"/>
    <a:srgbClr val="FFCC99"/>
    <a:srgbClr val="FF6600"/>
    <a:srgbClr val="FF00FF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86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535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06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429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53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66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71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48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9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941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0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571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6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99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33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901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01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370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03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781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909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535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579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057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186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297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901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018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370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036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781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9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222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686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579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057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186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2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79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8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317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72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71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32FE-2202-4065-84BE-A01099B7C58C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C9CA-CE83-4018-A67D-00D303B4B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934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635EF-B4A1-45EF-B9BD-97B630BFB8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0C0C5-FEE4-43EB-B707-6347E44858D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97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32FE-2202-4065-84BE-A01099B7C5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C9CA-CE83-4018-A67D-00D303B4BC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97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media" Target="../media/media1.wm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" Type="http://schemas.openxmlformats.org/officeDocument/2006/relationships/video" Target="../media/media1.wmv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Office_PowerPoint1.pptx"/><Relationship Id="rId3" Type="http://schemas.openxmlformats.org/officeDocument/2006/relationships/image" Target="../media/image32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package" Target="../embeddings/____________Microsoft_Office_PowerPoint2.ppt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muz-color.ru/?s=%D0%97%D0%B2%D1%83%D0%BA%20%D1%88%D0%BA%D0%BE%D0%BB%D1%8C%D0%BD%D0%BE%D0%B3%D0%BE%20%D0%B7%D0%B2%D0%BE%D0%BD%D0%BA%D0%B0" TargetMode="External"/><Relationship Id="rId13" Type="http://schemas.openxmlformats.org/officeDocument/2006/relationships/hyperlink" Target="http://img-fotki.yandex.ru/get/5809/28257045.56d/0_6bf84_dea23fce_XXL.jpg" TargetMode="External"/><Relationship Id="rId18" Type="http://schemas.openxmlformats.org/officeDocument/2006/relationships/hyperlink" Target="http://medoviyuspeh.ru/image8.png?i=15236&amp;k=ramka-dlya-foto-png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wav-library.net/stolyarnaya-masterskaya-zvuk" TargetMode="External"/><Relationship Id="rId12" Type="http://schemas.openxmlformats.org/officeDocument/2006/relationships/hyperlink" Target="http://oboi.kards.qip.ru/images/wallpaper/0e/c6/50702_1280_1024.jpg" TargetMode="External"/><Relationship Id="rId17" Type="http://schemas.openxmlformats.org/officeDocument/2006/relationships/hyperlink" Target="http://img-fotki.yandex.ru/get/5809/28257045.5d0/0_6ef5f_3954d552_L.jpg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s3.pic4you.ru/allimage/y2013/09-20/24687/3829115.png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123apps.com/ru/" TargetMode="External"/><Relationship Id="rId11" Type="http://schemas.openxmlformats.org/officeDocument/2006/relationships/hyperlink" Target="http://detsad-kitty.ru/shablon/9549-fony-dlya-oformleniya-russkaya-izba.html" TargetMode="External"/><Relationship Id="rId5" Type="http://schemas.openxmlformats.org/officeDocument/2006/relationships/hyperlink" Target="https://www.youtube.com/watch?v=Vpv4YDpAIK0" TargetMode="External"/><Relationship Id="rId15" Type="http://schemas.openxmlformats.org/officeDocument/2006/relationships/hyperlink" Target="http://s3.pic4you.ru/allimage/y2013/09-20/24687/3829116.png" TargetMode="External"/><Relationship Id="rId10" Type="http://schemas.openxmlformats.org/officeDocument/2006/relationships/hyperlink" Target="https://ipleer.fm/q/%D0%B7%D0%B2%D1%83%D0%BA+%D0%BD%D0%B0%D0%B1%D0%BE%D1%80+%D0%BD%D0%BE%D0%BC%D0%B5%D1%80%D0%B0+%D1%82%D0%B5%D0%BB%D0%B5%D1%84%D0%BE%D0%BD%D0%B0/" TargetMode="External"/><Relationship Id="rId19" Type="http://schemas.openxmlformats.org/officeDocument/2006/relationships/hyperlink" Target="http://www.playcast.ru/uploads/2015/02/19/12206613.png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ipleer.fm/q/%D0%B7%D0%B2%D1%83%D0%BA+%D1%84%D0%B0%D0%BD%D1%84%D0%B0%D1%80/" TargetMode="External"/><Relationship Id="rId14" Type="http://schemas.openxmlformats.org/officeDocument/2006/relationships/hyperlink" Target="https://image.freepik.com/free-vector/empty-room-with-wooden-floor-and-wall_1048-1425.jpg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content.foto.my.mail.ru/mail/tvoiamissia/_blogs/i-22553.jpg" TargetMode="External"/><Relationship Id="rId18" Type="http://schemas.openxmlformats.org/officeDocument/2006/relationships/hyperlink" Target="http://cdn01.ru/files/users/images/bf/12/bf12f8fcbc5b8d5d5d0e0ebe17b67db5.png" TargetMode="External"/><Relationship Id="rId26" Type="http://schemas.openxmlformats.org/officeDocument/2006/relationships/hyperlink" Target="http://bibl-kulikovo.3dn.ru/knigi/1796216_orig.png" TargetMode="External"/><Relationship Id="rId39" Type="http://schemas.openxmlformats.org/officeDocument/2006/relationships/hyperlink" Target="http://gallery.yopriceville.com/var/resizes/Free-Clipart-Pictures/Trees-PNG-Clipart/Transparent_Tree_Stump_PNG_Clipart.png?m=1431384675" TargetMode="External"/><Relationship Id="rId3" Type="http://schemas.openxmlformats.org/officeDocument/2006/relationships/image" Target="../media/image35.png"/><Relationship Id="rId21" Type="http://schemas.openxmlformats.org/officeDocument/2006/relationships/hyperlink" Target="http://3.bp.blogspot.com/-Hxru5LkmUTc/VUOZN0A77pI/AAAAAAAD1ng/maP-WQcneEk/s1600/Masha+y+el+Oso+(15).png" TargetMode="External"/><Relationship Id="rId34" Type="http://schemas.openxmlformats.org/officeDocument/2006/relationships/hyperlink" Target="http://gallery.yopriceville.com/var/resizes/Free-Clipart-Pictures/Trees-PNG-Clipart/Fall_Bush_PNG_Clipart_Image.png?m=1440070173" TargetMode="External"/><Relationship Id="rId42" Type="http://schemas.openxmlformats.org/officeDocument/2006/relationships/hyperlink" Target="https://im0-tub-ru.yandex.net/i?id=d5791cdc8e65e1295fa0301a93e582f4&amp;n=33&amp;h=215&amp;w=170" TargetMode="External"/><Relationship Id="rId47" Type="http://schemas.openxmlformats.org/officeDocument/2006/relationships/hyperlink" Target="http://www.ziko.com.ua/media/django-summernote/2016-06-07/af3b70f4-bf26-4cbb-98d7-2330ba13e28b.png" TargetMode="External"/><Relationship Id="rId50" Type="http://schemas.openxmlformats.org/officeDocument/2006/relationships/image" Target="../media/image36.png"/><Relationship Id="rId7" Type="http://schemas.openxmlformats.org/officeDocument/2006/relationships/hyperlink" Target="http://masha-medved-mult.ru/wp-content/uploads/2015/09/tigr.png" TargetMode="External"/><Relationship Id="rId12" Type="http://schemas.openxmlformats.org/officeDocument/2006/relationships/hyperlink" Target="http://beetor.org/torrentimg/s200cd9e3b44f28ba2a60a9c16b525c53bb7f34905.png" TargetMode="External"/><Relationship Id="rId17" Type="http://schemas.openxmlformats.org/officeDocument/2006/relationships/hyperlink" Target="http://cs5-2.4pda.to/10612881.png" TargetMode="External"/><Relationship Id="rId25" Type="http://schemas.openxmlformats.org/officeDocument/2006/relationships/hyperlink" Target="http://kingston.windermere.com/uploads/ckeditor_assets/15/pictures/1019/content_School_Bag1.jpg" TargetMode="External"/><Relationship Id="rId33" Type="http://schemas.openxmlformats.org/officeDocument/2006/relationships/hyperlink" Target="http://gallery.yopriceville.com/var/resizes/Free-Clipart-Pictures/Trees-PNG-Clipart/Fall_Tree_PNG_Clip_Art_Image.png?m=1488011997" TargetMode="External"/><Relationship Id="rId38" Type="http://schemas.openxmlformats.org/officeDocument/2006/relationships/hyperlink" Target="http://gallery.yopriceville.com/var/resizes/Free-Clipart-Pictures/Trees-PNG-Clipart/Pine_Tree_PNG_Clipart_Picture.png?m=1419211865" TargetMode="External"/><Relationship Id="rId46" Type="http://schemas.openxmlformats.org/officeDocument/2006/relationships/hyperlink" Target="http://www.playcast.ru/uploads/2015/11/26/16041468.jpg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img-fotki.yandex.ru/get/6502/72397637.2af/0_8ead6_e665d8b6_XL.jpg" TargetMode="External"/><Relationship Id="rId20" Type="http://schemas.openxmlformats.org/officeDocument/2006/relationships/hyperlink" Target="https://ds02.infourok.ru/uploads/ex/09a6/00075ca5-3d263533/hello_html_m1da75b21.png" TargetMode="External"/><Relationship Id="rId29" Type="http://schemas.openxmlformats.org/officeDocument/2006/relationships/hyperlink" Target="http://gallery.yopriceville.com/var/resizes/Free-Clipart-Pictures/School-Clipart/Whiteboard_PNG_Clip_Art_Image.png?m=1487818188" TargetMode="External"/><Relationship Id="rId41" Type="http://schemas.openxmlformats.org/officeDocument/2006/relationships/hyperlink" Target="http://sun37.ru/wp-content/uploads/2014/11/5AB2807EA028.jpg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gallery.yopriceville.com/var/resizes/Free-Clipart-Pictures/Speech-Bubble-PNG/Bubble_Speech_Green_White_PNG_Clip_Art_Image.png?m=1447571169" TargetMode="External"/><Relationship Id="rId11" Type="http://schemas.openxmlformats.org/officeDocument/2006/relationships/hyperlink" Target="http://masha-medved-mult.ru/wp-content/uploads/2015/09/medvrdica.png" TargetMode="External"/><Relationship Id="rId24" Type="http://schemas.openxmlformats.org/officeDocument/2006/relationships/hyperlink" Target="http://gallery.yopriceville.com/var/resizes/Free-Clipart-Pictures/School-Clipart/School_Globe_PNG_Clipart_Picture.png?m=1438973779" TargetMode="External"/><Relationship Id="rId32" Type="http://schemas.openxmlformats.org/officeDocument/2006/relationships/hyperlink" Target="http://gallery.yopriceville.com/var/resizes/Free-Clipart-Pictures/School-Clipart/Blue_Book_PNG_Clipart_Image.png?m=1434439856" TargetMode="External"/><Relationship Id="rId37" Type="http://schemas.openxmlformats.org/officeDocument/2006/relationships/hyperlink" Target="https://cdn.pixabay.com/photo/2016/10/05/16/00/tree-1716991_640.png" TargetMode="External"/><Relationship Id="rId40" Type="http://schemas.openxmlformats.org/officeDocument/2006/relationships/hyperlink" Target="http://www.fdf-bording.dk/webgalleri/blomster/images/124.jpg" TargetMode="External"/><Relationship Id="rId45" Type="http://schemas.openxmlformats.org/officeDocument/2006/relationships/hyperlink" Target="http://dunaikagr.ucoz.ru/FOTO/Raznoe/det_cad.png" TargetMode="External"/><Relationship Id="rId5" Type="http://schemas.openxmlformats.org/officeDocument/2006/relationships/hyperlink" Target="http://gallery.yopriceville.com/var/resizes/Free-Clipart-Pictures/Speech-Bubble-PNG/Speech_Bubble_Cloud_White_Transparent_PNG_Image.png?m=1472809044" TargetMode="External"/><Relationship Id="rId15" Type="http://schemas.openxmlformats.org/officeDocument/2006/relationships/hyperlink" Target="https://i09.fotocdn.net/s23/54/gallery_m/82/2570473781.jpg" TargetMode="External"/><Relationship Id="rId23" Type="http://schemas.openxmlformats.org/officeDocument/2006/relationships/hyperlink" Target="http://mjperkins5.weebly.com/uploads/4/5/7/8/45781405/7271386_orig.png" TargetMode="External"/><Relationship Id="rId28" Type="http://schemas.openxmlformats.org/officeDocument/2006/relationships/hyperlink" Target="http://gallery.yopriceville.com/var/resizes/Free-Clipart-Pictures/School-Clipart/School_Whiteboard_PNG_Clip_Art_Image.png?m=1487818153" TargetMode="External"/><Relationship Id="rId36" Type="http://schemas.openxmlformats.org/officeDocument/2006/relationships/hyperlink" Target="http://www.multeashki.ru/Images/kust.png" TargetMode="External"/><Relationship Id="rId49" Type="http://schemas.openxmlformats.org/officeDocument/2006/relationships/hyperlink" Target="http://mislana.gallery.ru/watch?ph=FZm-c1QzM" TargetMode="External"/><Relationship Id="rId10" Type="http://schemas.openxmlformats.org/officeDocument/2006/relationships/hyperlink" Target="http://4.bp.blogspot.com/-ZyvHFycRboo/VUOZBeCB6-I/AAAAAAAD1ms/F8PrqIbfIxA/s1600/Masha+y+el+Oso+(2).png" TargetMode="External"/><Relationship Id="rId19" Type="http://schemas.openxmlformats.org/officeDocument/2006/relationships/hyperlink" Target="https://img-fotki.yandex.ru/get/170627/134091466.43a/0_1981c3_bbbe4d09_L" TargetMode="External"/><Relationship Id="rId31" Type="http://schemas.openxmlformats.org/officeDocument/2006/relationships/hyperlink" Target="http://www.miankoutu.com/uploadfiles/2015-11-20/20151120215959479.png" TargetMode="External"/><Relationship Id="rId44" Type="http://schemas.openxmlformats.org/officeDocument/2006/relationships/hyperlink" Target="http://karattrading.ru/gallery/kartinki-s-myachami-dlya-detey-43368-large.jpg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3dmasha-medved.offershop.ru/images/img0002.png" TargetMode="External"/><Relationship Id="rId14" Type="http://schemas.openxmlformats.org/officeDocument/2006/relationships/hyperlink" Target="https://yt3.ggpht.com/-DOvYu7QxUHM/AAAAAAAAAAI/AAAAAAAAAAA/FUtTf8H-QLM/s900-c-k-no-mo-rj-c0xffffff/photo.jpg" TargetMode="External"/><Relationship Id="rId22" Type="http://schemas.openxmlformats.org/officeDocument/2006/relationships/hyperlink" Target="https://im0-tub-ru.yandex.net/i?id=d79a1feaecd59806f67f5000785e9590&amp;n=33&amp;h=215&amp;w=234" TargetMode="External"/><Relationship Id="rId27" Type="http://schemas.openxmlformats.org/officeDocument/2006/relationships/hyperlink" Target="http://picsport.ru/images/899150_blog-38603.jpg" TargetMode="External"/><Relationship Id="rId30" Type="http://schemas.openxmlformats.org/officeDocument/2006/relationships/hyperlink" Target="http://gallery.yopriceville.com/var/resizes/Free-Clipart-Pictures/School-Clipart/Gold_School_Bell_PNG_Clipart_Picture.png?m=1408621680" TargetMode="External"/><Relationship Id="rId35" Type="http://schemas.openxmlformats.org/officeDocument/2006/relationships/hyperlink" Target="https://im0-tub-ru.yandex.net/i?id=966b2154cf4b7c71046851fc26e0561b&amp;n=33&amp;h=215&amp;w=133" TargetMode="External"/><Relationship Id="rId43" Type="http://schemas.openxmlformats.org/officeDocument/2006/relationships/hyperlink" Target="http://www.inttehno.ru/photos/multimidiynye-proekty-shablony-dlya-detskogo-sada-31903-large.jpg" TargetMode="External"/><Relationship Id="rId48" Type="http://schemas.openxmlformats.org/officeDocument/2006/relationships/hyperlink" Target="https://barrypatchett.com/wp-content/uploads/home-mortgage.png" TargetMode="External"/><Relationship Id="rId8" Type="http://schemas.openxmlformats.org/officeDocument/2006/relationships/hyperlink" Target="https://img-fotki.yandex.ru/get/197807/134091466.43a/0_1981cb_237151dc_L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://kartik.ru/img/kartinki-dlya-srisovki/pashalnye-kartinki-dlya-srisovki/small/pashalnye-kartinki-dlya-srisovki-175846.jpg" TargetMode="External"/><Relationship Id="rId18" Type="http://schemas.openxmlformats.org/officeDocument/2006/relationships/hyperlink" Target="https://im0-tub-ru.yandex.net/i?id=bda60c4079ca872eb1cea3d45c9f494c&amp;n=33&amp;h=215&amp;w=286" TargetMode="External"/><Relationship Id="rId26" Type="http://schemas.openxmlformats.org/officeDocument/2006/relationships/hyperlink" Target="http://deti.sbornik-mudrosti.ru/wp-content/uploads/stul-kartinki-mebeli-dlja-detej.jpg" TargetMode="External"/><Relationship Id="rId39" Type="http://schemas.openxmlformats.org/officeDocument/2006/relationships/hyperlink" Target="http://imagesait.ru/photos/aHR0cDovL2Nyb2NtYXJ0LnJ1L2ltZy9wcm9kdWN0cy8yMDAyM18yLnBuZw==/shchtka-dlya-odezhdy.jpg" TargetMode="External"/><Relationship Id="rId21" Type="http://schemas.openxmlformats.org/officeDocument/2006/relationships/hyperlink" Target="http://www.belle-allure.ru/upload/iblock/e5c/e5c7f90a173a57f45c127089ecf795dd.jpg" TargetMode="External"/><Relationship Id="rId34" Type="http://schemas.openxmlformats.org/officeDocument/2006/relationships/hyperlink" Target="https://im0-tub-ru.yandex.net/i?id=51eee0a884d23493c4b8879aa4139488&amp;n=33&amp;h=215&amp;w=307" TargetMode="External"/><Relationship Id="rId42" Type="http://schemas.openxmlformats.org/officeDocument/2006/relationships/hyperlink" Target="https://im0-tub-ru.yandex.net/i?id=4d5b31173613bb8ad9147aaa09901a0c&amp;n=33&amp;h=215&amp;w=257" TargetMode="External"/><Relationship Id="rId47" Type="http://schemas.openxmlformats.org/officeDocument/2006/relationships/hyperlink" Target="https://img-fotki.yandex.ru/get/104083/455745147.16/0_1501f8_46eed6a0_XL.png" TargetMode="External"/><Relationship Id="rId50" Type="http://schemas.openxmlformats.org/officeDocument/2006/relationships/hyperlink" Target="http://files.softicons.com/download/food-drinks-icons/vegetables-icons-by-guo-xiaofeng/png/128x128/Pepper.png" TargetMode="External"/><Relationship Id="rId55" Type="http://schemas.openxmlformats.org/officeDocument/2006/relationships/hyperlink" Target="http://img0.liveinternet.ru/images/attach/c/11/114/24/114024478_5663931_3.png" TargetMode="External"/><Relationship Id="rId7" Type="http://schemas.openxmlformats.org/officeDocument/2006/relationships/hyperlink" Target="https://img-fotki.yandex.ru/get/222565/200418627.1c3/0_197995_3dc531e9_orig.png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zanny.ru/tw_files2/urls_1/18/d-17176/17176_html_1d2275c0.png" TargetMode="External"/><Relationship Id="rId20" Type="http://schemas.openxmlformats.org/officeDocument/2006/relationships/hyperlink" Target="https://kak2z.ru/my_img/img/2015/10/15/bb117.gif" TargetMode="External"/><Relationship Id="rId29" Type="http://schemas.openxmlformats.org/officeDocument/2006/relationships/hyperlink" Target="http://files.softicons.com/download/web-icons/web-2-icon-set-by-anders-bjarnle/png/128x128/star.png" TargetMode="External"/><Relationship Id="rId41" Type="http://schemas.openxmlformats.org/officeDocument/2006/relationships/hyperlink" Target="https://im0-tub-ru.yandex.net/i?id=5a305d60a391c50ca33cc9722f81becf&amp;n=33&amp;h=215&amp;w=216" TargetMode="External"/><Relationship Id="rId54" Type="http://schemas.openxmlformats.org/officeDocument/2006/relationships/hyperlink" Target="http://proxy12.media.online.ua/uol/r2-303e1fb7ce/53b9f474eb5b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allery.yopriceville.com/var/resizes/Free-Clipart-Pictures/Birds-PNG/Duck_PNG_Picture.png?m=1399672800" TargetMode="External"/><Relationship Id="rId11" Type="http://schemas.openxmlformats.org/officeDocument/2006/relationships/hyperlink" Target="http://gallery.yopriceville.com/var/resizes/Free-Clipart-Pictures/Animals-PNG/Lion_PNG_Picture.png?m=1380146400" TargetMode="External"/><Relationship Id="rId24" Type="http://schemas.openxmlformats.org/officeDocument/2006/relationships/hyperlink" Target="https://openclipart.org/image/2400px/svg_to_png/13198/Anonymous-slim-cell-phone.png" TargetMode="External"/><Relationship Id="rId32" Type="http://schemas.openxmlformats.org/officeDocument/2006/relationships/hyperlink" Target="http://clipground.com/images/magic-hat-clipart-12.jpg" TargetMode="External"/><Relationship Id="rId37" Type="http://schemas.openxmlformats.org/officeDocument/2006/relationships/hyperlink" Target="http://growinggarden.ru/img/2016/020515/1514582" TargetMode="External"/><Relationship Id="rId40" Type="http://schemas.openxmlformats.org/officeDocument/2006/relationships/hyperlink" Target="http://photoshopia.ru/clipart/data/589/medium/1441512055498_photoshopia_ru.png" TargetMode="External"/><Relationship Id="rId45" Type="http://schemas.openxmlformats.org/officeDocument/2006/relationships/hyperlink" Target="https://images7.shop.by/21422/10000018231_20170219160241_el.jpg" TargetMode="External"/><Relationship Id="rId53" Type="http://schemas.openxmlformats.org/officeDocument/2006/relationships/hyperlink" Target="http://img-fotki.yandex.ru/get/65759/200418627.129/0_16037a_6bc4d2ae_orig.png" TargetMode="External"/><Relationship Id="rId58" Type="http://schemas.openxmlformats.org/officeDocument/2006/relationships/hyperlink" Target="http://www.hotel-r.net/im/hotel/gb/acorns-23.png" TargetMode="External"/><Relationship Id="rId5" Type="http://schemas.openxmlformats.org/officeDocument/2006/relationships/hyperlink" Target="http://gallery.yopriceville.com/var/resizes/Free-Clipart-Pictures/Animals-PNG/Transparent_Fox_Clipart.png?m=1382914800" TargetMode="External"/><Relationship Id="rId15" Type="http://schemas.openxmlformats.org/officeDocument/2006/relationships/hyperlink" Target="http://tortila.moy.su/cherepaha.png" TargetMode="External"/><Relationship Id="rId23" Type="http://schemas.openxmlformats.org/officeDocument/2006/relationships/hyperlink" Target="http://www.4shopping.ru/media/coll/2015/07/8110/jack-wolfskin-8110-fall-winter-2015-2016-0189.jpg" TargetMode="External"/><Relationship Id="rId28" Type="http://schemas.openxmlformats.org/officeDocument/2006/relationships/hyperlink" Target="http://www.protablichki.ru/images/gallery/999.png" TargetMode="External"/><Relationship Id="rId36" Type="http://schemas.openxmlformats.org/officeDocument/2006/relationships/hyperlink" Target="http://3.bp.blogspot.com/-5R8IGlPQlRI/VJpE3iKUBhI/AAAAAAAABwg/L8bxeseOyKE/s1600/Large_Painted_Red_Apple_PNG_Clipart.png" TargetMode="External"/><Relationship Id="rId49" Type="http://schemas.openxmlformats.org/officeDocument/2006/relationships/hyperlink" Target="https://ds03.infourok.ru/uploads/ex/0c32/00059df9-744d24de/1/hello_html_d695439.png" TargetMode="External"/><Relationship Id="rId57" Type="http://schemas.openxmlformats.org/officeDocument/2006/relationships/hyperlink" Target="http://4.bp.blogspot.com/-rU8ObRw0JRo/VXWN5BZt56I/AAAAAAAADD0/x6F6DoOkc_c/s1600/1.png" TargetMode="External"/><Relationship Id="rId61" Type="http://schemas.openxmlformats.org/officeDocument/2006/relationships/image" Target="../media/image10.png"/><Relationship Id="rId10" Type="http://schemas.openxmlformats.org/officeDocument/2006/relationships/hyperlink" Target="https://im0-tub-ru.yandex.net/i?id=8a2628e38c4ba2ea90d74ad789057b07&amp;n=33&amp;h=215&amp;w=281" TargetMode="External"/><Relationship Id="rId19" Type="http://schemas.openxmlformats.org/officeDocument/2006/relationships/hyperlink" Target="http://www.raskraska.ru/images/car3.gif" TargetMode="External"/><Relationship Id="rId31" Type="http://schemas.openxmlformats.org/officeDocument/2006/relationships/hyperlink" Target="https://www.teleadhesivo.com/es/img/asdr039-png/folder/products-detalle-png/vinilos-infantiles-jirafa-5.png" TargetMode="External"/><Relationship Id="rId44" Type="http://schemas.openxmlformats.org/officeDocument/2006/relationships/hyperlink" Target="https://img-fotki.yandex.ru/get/108697/289474118.1152/0_17c4c6_69d4ac6_L" TargetMode="External"/><Relationship Id="rId52" Type="http://schemas.openxmlformats.org/officeDocument/2006/relationships/hyperlink" Target="http://pbs.twimg.com/media/CSZFGukUEAApQIy.png" TargetMode="External"/><Relationship Id="rId60" Type="http://schemas.openxmlformats.org/officeDocument/2006/relationships/hyperlink" Target="http://archive.is/E1iTU/cd4431330b133b8672b53538971704495c1f8a19.png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im0-tub-ru.yandex.net/i?id=7fbffa32dc1d7b4019e7e7eb67957c7c&amp;n=33&amp;h=215&amp;w=215" TargetMode="External"/><Relationship Id="rId14" Type="http://schemas.openxmlformats.org/officeDocument/2006/relationships/hyperlink" Target="https://im0-tub-ru.yandex.net/i?id=88fd45343f9fa0132e3d861475717ef3&amp;n=33&amp;h=215&amp;w=215" TargetMode="External"/><Relationship Id="rId22" Type="http://schemas.openxmlformats.org/officeDocument/2006/relationships/hyperlink" Target="http://clipartaz.com/wp-content/uploads/2017/02/snowman-snowmen-clipart-clipartsiip-768x783.png" TargetMode="External"/><Relationship Id="rId27" Type="http://schemas.openxmlformats.org/officeDocument/2006/relationships/hyperlink" Target="http://www.art.gov.sa/gallery/data/809/ANIM1959.JPG" TargetMode="External"/><Relationship Id="rId30" Type="http://schemas.openxmlformats.org/officeDocument/2006/relationships/hyperlink" Target="https://www.facile-anglais.com/images/img/wardrobe.jpg" TargetMode="External"/><Relationship Id="rId35" Type="http://schemas.openxmlformats.org/officeDocument/2006/relationships/hyperlink" Target="http://stickeroid.com/uploads/pic/full-pngmart/5d50d8eea61065bba3cfbd6378a34a70012105b2.png" TargetMode="External"/><Relationship Id="rId43" Type="http://schemas.openxmlformats.org/officeDocument/2006/relationships/hyperlink" Target="https://thumb1.shutterstock.com/thumb_large/1027813/114571264/stock-vector-wooden-box-114571264.jpg" TargetMode="External"/><Relationship Id="rId48" Type="http://schemas.openxmlformats.org/officeDocument/2006/relationships/hyperlink" Target="https://www.clipartkings.com/?d=https://clipartkings.com/images/nNvpdGaFG0NBM0cBjV2OQpflDlLE2FRSjKcKuJuTj0XK_Ya4CeqkqmubKg8gAcJ5_2llECs_jDID7lpbUyz1NzWjM-nzofJ1-5vsW4jmPSjzl8yygHVsw6PPSlhBnfWLM1Ql4mnYJRz_Xc-HmseHq6v0a24iiDCqL0iXVOAhXb8.png" TargetMode="External"/><Relationship Id="rId56" Type="http://schemas.openxmlformats.org/officeDocument/2006/relationships/hyperlink" Target="http://pngimg.com/uploads/ice_cream/ice_cream_PNG20980.png" TargetMode="External"/><Relationship Id="rId8" Type="http://schemas.openxmlformats.org/officeDocument/2006/relationships/hyperlink" Target="http://s4.pic4you.ru/y2014/10-16/12216/4653753.png" TargetMode="External"/><Relationship Id="rId51" Type="http://schemas.openxmlformats.org/officeDocument/2006/relationships/hyperlink" Target="http://www.playcast.ru/uploads/2017/05/21/22634241.png" TargetMode="External"/><Relationship Id="rId3" Type="http://schemas.openxmlformats.org/officeDocument/2006/relationships/image" Target="../media/image35.png"/><Relationship Id="rId12" Type="http://schemas.openxmlformats.org/officeDocument/2006/relationships/hyperlink" Target="http://ak01-cdn.slidely.com/slidesong/view/image/ssh/d24c6533a4fb61eb4542051b490d8c7e/s/facebook/v/2" TargetMode="External"/><Relationship Id="rId17" Type="http://schemas.openxmlformats.org/officeDocument/2006/relationships/hyperlink" Target="https://im0-tub-ru.yandex.net/i?id=4c0fe4b9ec47f47ac22e63a5c8c72b94-sr&amp;n=33&amp;h=215&amp;w=264" TargetMode="External"/><Relationship Id="rId25" Type="http://schemas.openxmlformats.org/officeDocument/2006/relationships/hyperlink" Target="https://3.bp.blogspot.com/-Tf56mV_2F-w/UxmaiCTYxaI/AAAAAAAAVLE/maVpcuc2Qwo/s1600/bulan.gif" TargetMode="External"/><Relationship Id="rId33" Type="http://schemas.openxmlformats.org/officeDocument/2006/relationships/hyperlink" Target="http://www.playcast.ru/uploads/2016/07/17/19315584.png" TargetMode="External"/><Relationship Id="rId38" Type="http://schemas.openxmlformats.org/officeDocument/2006/relationships/hyperlink" Target="http://media.guestofaguest.com/t_article_content/wp-content/uploads/2011/05/Burberry_Sunglasses.png" TargetMode="External"/><Relationship Id="rId46" Type="http://schemas.openxmlformats.org/officeDocument/2006/relationships/hyperlink" Target="http://www.pngall.com/wp-content/uploads/2016/03/Gift-Free-Download-PNG.png" TargetMode="External"/><Relationship Id="rId59" Type="http://schemas.openxmlformats.org/officeDocument/2006/relationships/hyperlink" Target="http://perego-shop.ru/gallery/images/1162852_lesnoi-oreshek-kartinki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44716" y="3261015"/>
            <a:ext cx="3117013" cy="3117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3675" y="862513"/>
            <a:ext cx="4049704" cy="5187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44716" y="2033300"/>
            <a:ext cx="1110399" cy="1517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32276" y="903037"/>
            <a:ext cx="2861112" cy="1788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8024" y="4587115"/>
            <a:ext cx="1234847" cy="1469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531142">
            <a:off x="2634147" y="3493472"/>
            <a:ext cx="937014" cy="937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510" y="1268701"/>
            <a:ext cx="3921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ИНТЕРАКТИВНАЯ  ИГРА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«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СКОРО В ШКОЛУ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!»</a:t>
            </a:r>
            <a:br>
              <a:rPr lang="ru-RU" sz="2400" b="1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</a:br>
            <a:r>
              <a:rPr lang="ru-RU" b="1" i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Arial" panose="020B0604020202020204" pitchFamily="34" charset="0"/>
              </a:rPr>
              <a:t/>
            </a:r>
            <a:br>
              <a:rPr lang="ru-RU" b="1" i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FF6600"/>
                </a:solidFill>
                <a:latin typeface="Foo" panose="04010000000000000000" pitchFamily="82" charset="-52"/>
                <a:ea typeface="+mj-ea"/>
                <a:cs typeface="+mj-cs"/>
              </a:rPr>
              <a:t/>
            </a:r>
            <a:br>
              <a:rPr lang="ru-RU" sz="2400" b="1" i="1" dirty="0">
                <a:solidFill>
                  <a:srgbClr val="FF6600"/>
                </a:solidFill>
                <a:latin typeface="Foo" panose="04010000000000000000" pitchFamily="82" charset="-52"/>
                <a:ea typeface="+mj-ea"/>
                <a:cs typeface="+mj-cs"/>
              </a:rPr>
            </a:b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5073" y="2634604"/>
            <a:ext cx="2233026" cy="223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>
            <a:hlinkClick r:id="" action="ppaction://hlinkshowjump?jump=nextslide" highlightClick="1"/>
          </p:cNvPr>
          <p:cNvSpPr/>
          <p:nvPr/>
        </p:nvSpPr>
        <p:spPr>
          <a:xfrm>
            <a:off x="1906499" y="544361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C6600"/>
                </a:solidFill>
              </a:rPr>
              <a:t>СТАРТ</a:t>
            </a:r>
            <a:endParaRPr lang="ru-RU" sz="1200" b="1" dirty="0">
              <a:solidFill>
                <a:srgbClr val="CC6600"/>
              </a:solidFill>
            </a:endParaRPr>
          </a:p>
        </p:txBody>
      </p:sp>
      <p:sp>
        <p:nvSpPr>
          <p:cNvPr id="22" name="Овал 21">
            <a:hlinkClick r:id="rId11" action="ppaction://hlinksldjump" highlightClick="1"/>
          </p:cNvPr>
          <p:cNvSpPr/>
          <p:nvPr/>
        </p:nvSpPr>
        <p:spPr>
          <a:xfrm>
            <a:off x="918335" y="544361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C6600"/>
                </a:solidFill>
              </a:rPr>
              <a:t>i</a:t>
            </a:r>
            <a:endParaRPr lang="ru-RU" sz="4000" b="1" dirty="0">
              <a:solidFill>
                <a:srgbClr val="CC6600"/>
              </a:solidFill>
            </a:endParaRPr>
          </a:p>
        </p:txBody>
      </p:sp>
      <p:pic>
        <p:nvPicPr>
          <p:cNvPr id="18" name="Picture 57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2099" y="5388805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64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40710" y="5202740"/>
            <a:ext cx="3540043" cy="15171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59463" y="5170717"/>
            <a:ext cx="914479" cy="9175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7560487">
            <a:off x="2424213" y="4729545"/>
            <a:ext cx="1907393" cy="2414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61717" y="313385"/>
            <a:ext cx="1974898" cy="1892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9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408899">
            <a:off x="6993622" y="579118"/>
            <a:ext cx="1311088" cy="983317"/>
          </a:xfrm>
          <a:prstGeom prst="rect">
            <a:avLst/>
          </a:prstGeom>
        </p:spPr>
      </p:pic>
      <p:pic>
        <p:nvPicPr>
          <p:cNvPr id="7" name="видео для маши (convert-video-online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83460" y="1416780"/>
            <a:ext cx="3739281" cy="29719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69071" y="-275805"/>
            <a:ext cx="7749498" cy="5812125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6908" y="2978951"/>
            <a:ext cx="3218927" cy="322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13" y="2067897"/>
            <a:ext cx="2791202" cy="46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60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8000"/>
    </mc:Choice>
    <mc:Fallback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76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аша хочет учитьс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80070"/>
            <a:ext cx="4848225" cy="6097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22529" y="3186246"/>
            <a:ext cx="3695564" cy="3695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5253" y="1049224"/>
            <a:ext cx="5688632" cy="5688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87888" y="3139565"/>
            <a:ext cx="3031416" cy="359829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9458707" flipH="1">
            <a:off x="1115520" y="1570776"/>
            <a:ext cx="2376330" cy="232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41283" y="2175801"/>
            <a:ext cx="896495" cy="89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0441028"/>
      </p:ext>
    </p:extLst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делай школу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80070"/>
            <a:ext cx="4848225" cy="60978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15610" y="2348850"/>
            <a:ext cx="28829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7630" y="0"/>
            <a:ext cx="407828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3504" y="980660"/>
            <a:ext cx="15065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7619884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1406 [Wav_Library_Net]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690" y="3134947"/>
            <a:ext cx="3694113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3229956" y="3543363"/>
            <a:ext cx="3525222" cy="325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28915" y="4347586"/>
            <a:ext cx="23273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993300"/>
                </a:solidFill>
              </a:rPr>
              <a:t>ДЛЯ ПЕРЕХОДА К</a:t>
            </a:r>
            <a:br>
              <a:rPr lang="ru-RU" sz="1400" b="1" dirty="0" smtClean="0">
                <a:solidFill>
                  <a:srgbClr val="993300"/>
                </a:solidFill>
              </a:rPr>
            </a:br>
            <a:r>
              <a:rPr lang="ru-RU" sz="1400" b="1" dirty="0" smtClean="0">
                <a:solidFill>
                  <a:srgbClr val="993300"/>
                </a:solidFill>
              </a:rPr>
              <a:t>ИНСТРУКЦИИ ИЛИ К</a:t>
            </a:r>
            <a:br>
              <a:rPr lang="ru-RU" sz="1400" b="1" dirty="0" smtClean="0">
                <a:solidFill>
                  <a:srgbClr val="993300"/>
                </a:solidFill>
              </a:rPr>
            </a:br>
            <a:r>
              <a:rPr lang="ru-RU" sz="1400" b="1" dirty="0" smtClean="0">
                <a:solidFill>
                  <a:srgbClr val="993300"/>
                </a:solidFill>
              </a:rPr>
              <a:t>ИНТЕРАКТИВНОМУ ЭКРАНУ</a:t>
            </a:r>
          </a:p>
          <a:p>
            <a:pPr algn="ctr"/>
            <a:r>
              <a:rPr lang="ru-RU" sz="1400" b="1" dirty="0" smtClean="0">
                <a:solidFill>
                  <a:srgbClr val="993300"/>
                </a:solidFill>
              </a:rPr>
              <a:t>ИГРЫ НАЖИМАЙ</a:t>
            </a:r>
          </a:p>
          <a:p>
            <a:pPr algn="ctr"/>
            <a:r>
              <a:rPr lang="ru-RU" sz="1400" b="1" dirty="0">
                <a:solidFill>
                  <a:srgbClr val="993300"/>
                </a:solidFill>
              </a:rPr>
              <a:t> </a:t>
            </a:r>
            <a:r>
              <a:rPr lang="ru-RU" sz="1400" b="1" dirty="0" smtClean="0">
                <a:solidFill>
                  <a:srgbClr val="993300"/>
                </a:solidFill>
              </a:rPr>
              <a:t>НА КАРТИНКИ.</a:t>
            </a:r>
            <a:endParaRPr lang="ru-RU" sz="1400" b="1" dirty="0">
              <a:solidFill>
                <a:srgbClr val="99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573" y="3388354"/>
            <a:ext cx="1531573" cy="369332"/>
          </a:xfrm>
          <a:prstGeom prst="rect">
            <a:avLst/>
          </a:prstGeom>
          <a:solidFill>
            <a:schemeClr val="bg1"/>
          </a:solidFill>
          <a:ln>
            <a:solidFill>
              <a:srgbClr val="99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993300"/>
                </a:solidFill>
              </a:rPr>
              <a:t>ИНСТРУКЦИЯ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99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1645" y="3388354"/>
            <a:ext cx="2779607" cy="369332"/>
          </a:xfrm>
          <a:prstGeom prst="rect">
            <a:avLst/>
          </a:prstGeom>
          <a:solidFill>
            <a:schemeClr val="bg1"/>
          </a:solidFill>
          <a:ln>
            <a:solidFill>
              <a:srgbClr val="99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993300"/>
                </a:solidFill>
              </a:rPr>
              <a:t>ЭКРАН ВЫБОРА ЗАДАНИЙ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993300"/>
              </a:solidFill>
            </a:endParaRPr>
          </a:p>
        </p:txBody>
      </p:sp>
      <p:sp>
        <p:nvSpPr>
          <p:cNvPr id="13" name="Овал 12">
            <a:hlinkClick r:id="rId6" action="ppaction://hlinksldjump" highlightClick="1"/>
          </p:cNvPr>
          <p:cNvSpPr/>
          <p:nvPr/>
        </p:nvSpPr>
        <p:spPr>
          <a:xfrm>
            <a:off x="251400" y="5907160"/>
            <a:ext cx="864096" cy="817491"/>
          </a:xfrm>
          <a:prstGeom prst="ellipse">
            <a:avLst/>
          </a:prstGeom>
          <a:solidFill>
            <a:srgbClr val="EFE0A9"/>
          </a:solidFill>
          <a:ln w="762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C6600"/>
                </a:solidFill>
              </a:rPr>
              <a:t>i</a:t>
            </a:r>
            <a:endParaRPr lang="ru-RU" sz="4000" b="1" dirty="0">
              <a:solidFill>
                <a:srgbClr val="CC6600"/>
              </a:solidFill>
            </a:endParaRPr>
          </a:p>
        </p:txBody>
      </p:sp>
      <p:pic>
        <p:nvPicPr>
          <p:cNvPr id="1081" name="Picture 57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334" y="5852355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87009009"/>
              </p:ext>
            </p:extLst>
          </p:nvPr>
        </p:nvGraphicFramePr>
        <p:xfrm>
          <a:off x="506375" y="505229"/>
          <a:ext cx="3840443" cy="2880000"/>
        </p:xfrm>
        <a:graphic>
          <a:graphicData uri="http://schemas.openxmlformats.org/presentationml/2006/ole">
            <p:oleObj spid="_x0000_s1093" name="Презентация" r:id="rId8" imgW="4570530" imgH="3427400" progId="PowerPoint.Show.12">
              <p:embed/>
            </p:oleObj>
          </a:graphicData>
        </a:graphic>
      </p:graphicFrame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65535906"/>
              </p:ext>
            </p:extLst>
          </p:nvPr>
        </p:nvGraphicFramePr>
        <p:xfrm>
          <a:off x="4657875" y="505229"/>
          <a:ext cx="3840440" cy="2880000"/>
        </p:xfrm>
        <a:graphic>
          <a:graphicData uri="http://schemas.openxmlformats.org/presentationml/2006/ole">
            <p:oleObj spid="_x0000_s1094" name="Презентация" r:id="rId9" imgW="4570530" imgH="3427400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5077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4547" y="697236"/>
            <a:ext cx="7558877" cy="5540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45649" y="1153897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n>
                  <a:solidFill>
                    <a:prstClr val="white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ИСТОЧНИКИ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451508" y="1556740"/>
            <a:ext cx="6483719" cy="310682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1600" dirty="0" smtClean="0">
                <a:solidFill>
                  <a:srgbClr val="993300"/>
                </a:solidFill>
              </a:rPr>
              <a:t/>
            </a:r>
            <a:br>
              <a:rPr lang="en-US" sz="1600" dirty="0" smtClean="0">
                <a:solidFill>
                  <a:srgbClr val="993300"/>
                </a:solidFill>
              </a:rPr>
            </a:b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"/>
              </a:rPr>
              <a:t>Видеофрагмент передачи «Спокойной ночи, малыши!»</a:t>
            </a:r>
            <a:b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"/>
              </a:rPr>
            </a:b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Реплики игровых персонажей  получены с помощью программы  </a:t>
            </a:r>
            <a:r>
              <a:rPr lang="en-US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Total Recorder</a:t>
            </a:r>
            <a:endParaRPr lang="ru-RU" sz="13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Видео и звуковые файлы обработаны с помощью онлайн сервиса</a:t>
            </a:r>
            <a:r>
              <a:rPr lang="ru-RU" sz="1300" b="1" dirty="0">
                <a:solidFill>
                  <a:srgbClr val="993300"/>
                </a:solidFill>
                <a:latin typeface="Arial Black" panose="020B0A04020102020204" pitchFamily="34" charset="0"/>
              </a:rPr>
              <a:t> </a:t>
            </a:r>
            <a:r>
              <a:rPr lang="en-US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6"/>
              </a:rPr>
              <a:t>https</a:t>
            </a:r>
            <a:r>
              <a:rPr lang="en-US" sz="1300" b="1" dirty="0">
                <a:solidFill>
                  <a:srgbClr val="993300"/>
                </a:solidFill>
                <a:latin typeface="Arial Black" panose="020B0A04020102020204" pitchFamily="34" charset="0"/>
                <a:hlinkClick r:id="rId6"/>
              </a:rPr>
              <a:t>://123apps.com/ru</a:t>
            </a:r>
            <a:r>
              <a:rPr lang="en-US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6"/>
              </a:rPr>
              <a:t>/</a:t>
            </a:r>
            <a:endParaRPr lang="en-US" sz="13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3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Звуки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7"/>
              </a:rPr>
              <a:t>работающие инструменты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8"/>
              </a:rPr>
              <a:t>школьный звонок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9"/>
              </a:rPr>
              <a:t>фанфары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0"/>
              </a:rPr>
              <a:t>набор номера телефона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3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Фоны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–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1"/>
              </a:rPr>
              <a:t>русская изба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2"/>
              </a:rPr>
              <a:t>лужайка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3"/>
              </a:rPr>
              <a:t>комната Маши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4"/>
              </a:rPr>
              <a:t>классная комната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3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Рамки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-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5"/>
              </a:rPr>
              <a:t>рамка 1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6"/>
              </a:rPr>
              <a:t>рамка 2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7"/>
              </a:rPr>
              <a:t>рамка с кнопкой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8"/>
              </a:rPr>
              <a:t>рама для картины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3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9"/>
              </a:rPr>
              <a:t>пустой экран телевизора</a:t>
            </a:r>
            <a:endParaRPr lang="ru-RU" sz="13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0043" y="5368529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703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4547" y="697236"/>
            <a:ext cx="7558877" cy="5540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45649" y="1153897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n>
                  <a:solidFill>
                    <a:prstClr val="white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ИСТОЧНИКИ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410993" y="1527081"/>
            <a:ext cx="6483719" cy="363016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7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Облачко для обозначения реплик героев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"/>
              </a:rPr>
              <a:t>белое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6"/>
              </a:rPr>
              <a:t>зелёное</a:t>
            </a: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7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Игровые персонажи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7"/>
              </a:rPr>
              <a:t>тигр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8"/>
              </a:rPr>
              <a:t>белка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9"/>
              </a:rPr>
              <a:t>заяц с Машей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0"/>
              </a:rPr>
              <a:t>медведица с зонтом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1"/>
              </a:rPr>
              <a:t>медведица с сумочкой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2"/>
              </a:rPr>
              <a:t>Даша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; </a:t>
            </a:r>
            <a:r>
              <a:rPr lang="ru-RU" sz="1700" b="1" dirty="0">
                <a:solidFill>
                  <a:srgbClr val="993300"/>
                </a:solidFill>
                <a:latin typeface="Arial Black" panose="020B0A04020102020204" pitchFamily="34" charset="0"/>
              </a:rPr>
              <a:t>ё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3"/>
              </a:rPr>
              <a:t>жик</a:t>
            </a: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4"/>
              </a:rPr>
              <a:t>Маша 1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5"/>
              </a:rPr>
              <a:t>Маша 2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6"/>
              </a:rPr>
              <a:t>Маша 3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7"/>
              </a:rPr>
              <a:t>Маша 4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8"/>
              </a:rPr>
              <a:t>Маша 5</a:t>
            </a: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9"/>
              </a:rPr>
              <a:t>Медведь с инструментами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0"/>
              </a:rPr>
              <a:t>медведь 1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1"/>
              </a:rPr>
              <a:t>медведь 2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2"/>
              </a:rPr>
              <a:t>медведь 3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7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Школа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3"/>
              </a:rPr>
              <a:t>парта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4"/>
              </a:rPr>
              <a:t>глобус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5"/>
              </a:rPr>
              <a:t>рюкзак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6"/>
              </a:rPr>
              <a:t>полка с книгами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7"/>
              </a:rPr>
              <a:t>доска зелёная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8"/>
              </a:rPr>
              <a:t>проекторный экран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9"/>
              </a:rPr>
              <a:t>магнитная доска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0"/>
              </a:rPr>
              <a:t>колокольчик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1"/>
              </a:rPr>
              <a:t>карандаш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2"/>
              </a:rPr>
              <a:t>книга синяя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7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Растения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3"/>
              </a:rPr>
              <a:t>осеннее дерево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;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4"/>
              </a:rPr>
              <a:t>осенний куст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;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5"/>
              </a:rPr>
              <a:t>роза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;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6"/>
              </a:rPr>
              <a:t>зелёный куст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7"/>
              </a:rPr>
              <a:t>зелёное дерево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8"/>
              </a:rPr>
              <a:t>ёлка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9"/>
              </a:rPr>
              <a:t>пень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0"/>
              </a:rPr>
              <a:t>шишка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1"/>
              </a:rPr>
              <a:t>ромашка</a:t>
            </a: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ru-RU" sz="1600" b="1" i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</a:rPr>
              <a:t>Игрушки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</a:rPr>
              <a:t>: 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  <a:hlinkClick r:id="rId42"/>
              </a:rPr>
              <a:t>кукла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</a:rPr>
              <a:t>, 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  <a:hlinkClick r:id="rId43"/>
              </a:rPr>
              <a:t>кубики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</a:rPr>
              <a:t>, 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  <a:hlinkClick r:id="rId44"/>
              </a:rPr>
              <a:t>мяч</a:t>
            </a:r>
            <a:r>
              <a:rPr lang="ru-RU" sz="1600" b="1" dirty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</a:rPr>
              <a:t>, </a:t>
            </a:r>
            <a:r>
              <a:rPr lang="ru-RU" sz="1600" b="1" dirty="0" smtClean="0">
                <a:solidFill>
                  <a:srgbClr val="993300"/>
                </a:solidFill>
                <a:latin typeface="Arial Black" panose="020B0A04020102020204" pitchFamily="34" charset="0"/>
                <a:ea typeface="+mn-ea"/>
                <a:cs typeface="+mn-cs"/>
                <a:hlinkClick r:id="rId45"/>
              </a:rPr>
              <a:t>игрушки</a:t>
            </a: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6"/>
              </a:rPr>
              <a:t>Деревня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;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7"/>
              </a:rPr>
              <a:t>колодец</a:t>
            </a:r>
            <a:r>
              <a:rPr lang="ru-RU" sz="1700" b="1" dirty="0">
                <a:solidFill>
                  <a:srgbClr val="993300"/>
                </a:solidFill>
                <a:latin typeface="Arial Black" panose="020B0A04020102020204" pitchFamily="34" charset="0"/>
              </a:rPr>
              <a:t>;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8"/>
              </a:rPr>
              <a:t>домик</a:t>
            </a: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9"/>
              </a:rPr>
              <a:t>Обстановка замка</a:t>
            </a:r>
            <a:br>
              <a:rPr lang="ru-RU" sz="17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9"/>
              </a:rPr>
            </a:br>
            <a:endParaRPr lang="ru-RU" sz="1600" b="1" dirty="0">
              <a:solidFill>
                <a:srgbClr val="9933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l">
              <a:lnSpc>
                <a:spcPct val="170000"/>
              </a:lnSpc>
            </a:pPr>
            <a:endParaRPr lang="ru-RU" sz="17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0043" y="5368529"/>
            <a:ext cx="10493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703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4547" y="697236"/>
            <a:ext cx="7558877" cy="5540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45649" y="1153897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n>
                  <a:solidFill>
                    <a:prstClr val="white"/>
                  </a:solidFill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ИСТОЧНИКИ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384400" y="1560356"/>
            <a:ext cx="6483719" cy="4276581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Животные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"/>
              </a:rPr>
              <a:t>лиса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6"/>
              </a:rPr>
              <a:t>утка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7"/>
              </a:rPr>
              <a:t>кот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8"/>
              </a:rPr>
              <a:t>коза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9"/>
              </a:rPr>
              <a:t>мышка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0"/>
              </a:rPr>
              <a:t>рыбка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1"/>
              </a:rPr>
              <a:t>лев 1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2"/>
              </a:rPr>
              <a:t>лев 2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3"/>
              </a:rPr>
              <a:t>зайчата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4"/>
              </a:rPr>
              <a:t>цыплёнок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5"/>
              </a:rPr>
              <a:t>черепаха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i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Транспорт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: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6"/>
              </a:rPr>
              <a:t>парусник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7"/>
              </a:rPr>
              <a:t>трактор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8"/>
              </a:rPr>
              <a:t>вертолёт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19"/>
              </a:rPr>
              <a:t>грузовик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>
                <a:solidFill>
                  <a:srgbClr val="993300"/>
                </a:solidFill>
                <a:latin typeface="Arial Black" panose="020B0A04020102020204" pitchFamily="34" charset="0"/>
                <a:hlinkClick r:id="rId20"/>
              </a:rPr>
              <a:t>Анимация –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0"/>
              </a:rPr>
              <a:t>салют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1"/>
              </a:rPr>
              <a:t>Солнце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2"/>
              </a:rPr>
              <a:t>Снеговик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3"/>
              </a:rPr>
              <a:t>Шапка</a:t>
            </a:r>
            <a:r>
              <a:rPr lang="ru-RU" sz="1800" b="1" dirty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4"/>
              </a:rPr>
              <a:t>Мобильный телефон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5"/>
              </a:rPr>
              <a:t>Месяц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6"/>
              </a:rPr>
              <a:t>Стул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7"/>
              </a:rPr>
              <a:t>Жук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8"/>
              </a:rPr>
              <a:t>Кубок для Маши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29"/>
              </a:rPr>
              <a:t>Звезда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0"/>
              </a:rPr>
              <a:t>Шкаф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1"/>
              </a:rPr>
              <a:t>Жираф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2"/>
              </a:rPr>
              <a:t>Шляпа фокусника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3"/>
              </a:rPr>
              <a:t>Фонарь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4"/>
              </a:rPr>
              <a:t>Пуфик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5"/>
              </a:rPr>
              <a:t>Ножницы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6"/>
              </a:rPr>
              <a:t>Яблоко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7"/>
              </a:rPr>
              <a:t>Ваза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8"/>
              </a:rPr>
              <a:t>Очки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39"/>
              </a:rPr>
              <a:t>Щётка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0"/>
              </a:rPr>
              <a:t>Арбуз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1"/>
              </a:rPr>
              <a:t>Часы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2"/>
              </a:rPr>
              <a:t>Зонт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3"/>
              </a:rPr>
              <a:t>Ящик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4"/>
              </a:rPr>
              <a:t>Корзина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5"/>
              </a:rPr>
              <a:t>Чайник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6"/>
              </a:rPr>
              <a:t>Подарок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7"/>
              </a:rPr>
              <a:t>Матрёшка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8"/>
              </a:rPr>
              <a:t>Щенок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49"/>
              </a:rPr>
              <a:t>Баклажан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0"/>
              </a:rPr>
              <a:t>Перец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1"/>
              </a:rPr>
              <a:t>Цветок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2"/>
              </a:rPr>
              <a:t>Чебурашка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3"/>
              </a:rPr>
              <a:t>Щука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4"/>
              </a:rPr>
              <a:t>Овощи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5"/>
              </a:rPr>
              <a:t>Гусеница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6"/>
              </a:rPr>
              <a:t>Мороженое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      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7"/>
              </a:rPr>
              <a:t>Гриб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8"/>
              </a:rPr>
              <a:t>Жёлудь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       </a:t>
            </a: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59"/>
              </a:rPr>
              <a:t>Орех</a:t>
            </a:r>
            <a:endParaRPr lang="ru-RU" sz="18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993300"/>
                </a:solidFill>
                <a:latin typeface="Arial Black" panose="020B0A04020102020204" pitchFamily="34" charset="0"/>
                <a:hlinkClick r:id="rId60"/>
              </a:rPr>
              <a:t>Гриб лисичка</a:t>
            </a:r>
            <a:endParaRPr lang="ru-RU" sz="18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6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500" b="1" dirty="0">
                <a:solidFill>
                  <a:srgbClr val="993300"/>
                </a:solidFill>
                <a:latin typeface="Arial Black" panose="020B0A04020102020204" pitchFamily="34" charset="0"/>
              </a:rPr>
              <a:t/>
            </a:r>
            <a:br>
              <a:rPr lang="ru-RU" sz="1500" b="1" dirty="0">
                <a:solidFill>
                  <a:srgbClr val="993300"/>
                </a:solidFill>
                <a:latin typeface="Arial Black" panose="020B0A04020102020204" pitchFamily="34" charset="0"/>
              </a:rPr>
            </a:br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5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/>
            <a:endParaRPr lang="ru-RU" sz="1500" b="1" dirty="0" smtClean="0">
              <a:solidFill>
                <a:srgbClr val="993300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5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57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2562" y="5368529"/>
            <a:ext cx="9699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041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111</Words>
  <Application>Microsoft Office PowerPoint</Application>
  <PresentationFormat>Экран (4:3)</PresentationFormat>
  <Paragraphs>39</Paragraphs>
  <Slides>8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Тема Office</vt:lpstr>
      <vt:lpstr>1_Тема Office</vt:lpstr>
      <vt:lpstr>2_Тема Office</vt:lpstr>
      <vt:lpstr>3_Тема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енжиевская</dc:creator>
  <cp:lastModifiedBy>User</cp:lastModifiedBy>
  <cp:revision>103</cp:revision>
  <dcterms:created xsi:type="dcterms:W3CDTF">2017-08-12T18:02:19Z</dcterms:created>
  <dcterms:modified xsi:type="dcterms:W3CDTF">2019-01-24T07:16:36Z</dcterms:modified>
</cp:coreProperties>
</file>