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56" r:id="rId3"/>
    <p:sldId id="257" r:id="rId4"/>
    <p:sldId id="258" r:id="rId5"/>
    <p:sldId id="259" r:id="rId6"/>
    <p:sldId id="262" r:id="rId7"/>
    <p:sldId id="271" r:id="rId8"/>
    <p:sldId id="260" r:id="rId9"/>
    <p:sldId id="26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82" r:id="rId20"/>
    <p:sldId id="281" r:id="rId21"/>
    <p:sldId id="274" r:id="rId22"/>
    <p:sldId id="275" r:id="rId23"/>
    <p:sldId id="276" r:id="rId24"/>
    <p:sldId id="277" r:id="rId25"/>
    <p:sldId id="278" r:id="rId26"/>
    <p:sldId id="279" r:id="rId27"/>
    <p:sldId id="283" r:id="rId28"/>
    <p:sldId id="284" r:id="rId29"/>
    <p:sldId id="286" r:id="rId30"/>
    <p:sldId id="287" r:id="rId31"/>
    <p:sldId id="288" r:id="rId32"/>
    <p:sldId id="280" r:id="rId33"/>
    <p:sldId id="285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450F"/>
    <a:srgbClr val="8C3FAF"/>
    <a:srgbClr val="660066"/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1577" autoAdjust="0"/>
  </p:normalViewPr>
  <p:slideViewPr>
    <p:cSldViewPr>
      <p:cViewPr varScale="1">
        <p:scale>
          <a:sx n="67" d="100"/>
          <a:sy n="67" d="100"/>
        </p:scale>
        <p:origin x="-147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gif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gif"/><Relationship Id="rId5" Type="http://schemas.openxmlformats.org/officeDocument/2006/relationships/image" Target="../media/image7.gif"/><Relationship Id="rId4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7.gif"/><Relationship Id="rId4" Type="http://schemas.openxmlformats.org/officeDocument/2006/relationships/image" Target="../media/image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7.gif"/><Relationship Id="rId4" Type="http://schemas.openxmlformats.org/officeDocument/2006/relationships/image" Target="../media/image1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7.gif"/><Relationship Id="rId4" Type="http://schemas.openxmlformats.org/officeDocument/2006/relationships/image" Target="../media/image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43.gif"/><Relationship Id="rId4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2;&#1080;&#1090;&#1072;&#1083;&#1080;&#1081;\Desktop\&#1050;&#1054;&#1085;&#1082;&#1091;&#1088;&#1089;%20&#1048;&#1050;&#1058;%202018\&#1084;&#1091;&#1079;&#1099;&#1082;&#1072;%20&#1082;&#1086;&#1089;&#1084;&#1086;&#1089;&#1072;1.mp3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4.gif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7.gif"/><Relationship Id="rId4" Type="http://schemas.openxmlformats.org/officeDocument/2006/relationships/image" Target="../media/image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43.gif"/><Relationship Id="rId4" Type="http://schemas.openxmlformats.org/officeDocument/2006/relationships/image" Target="../media/image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7.gif"/><Relationship Id="rId4" Type="http://schemas.openxmlformats.org/officeDocument/2006/relationships/image" Target="../media/image4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hyperlink" Target="https://ru.wikipedia.org/wiki/%D0%A1%D0%BF%D0%B8%D1%81%D0%BE%D0%BA_%D0%B6%D0%B5%D0%BD%D1%89%D0%B8%D0%BD-%D0%BA%D0%BE%D1%81%D0%BC%D0%BE%D0%BD%D0%B0%D0%B2%D1%82%D0%BE%D0%B2" TargetMode="External"/><Relationship Id="rId7" Type="http://schemas.openxmlformats.org/officeDocument/2006/relationships/image" Target="../media/image47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ru.wikipedia.org/wiki/%D0%92%D0%BE%D1%81%D1%82%D0%BE%D0%BA-6" TargetMode="External"/><Relationship Id="rId5" Type="http://schemas.openxmlformats.org/officeDocument/2006/relationships/hyperlink" Target="https://ru.wikipedia.org/wiki/1963_%D0%B3%D0%BE%D0%B4" TargetMode="External"/><Relationship Id="rId10" Type="http://schemas.openxmlformats.org/officeDocument/2006/relationships/image" Target="../media/image16.gif"/><Relationship Id="rId4" Type="http://schemas.openxmlformats.org/officeDocument/2006/relationships/hyperlink" Target="https://ru.wikipedia.org/wiki/16_%D0%B8%D1%8E%D0%BD%D1%8F" TargetMode="External"/><Relationship Id="rId9" Type="http://schemas.openxmlformats.org/officeDocument/2006/relationships/image" Target="../media/image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jpeg"/><Relationship Id="rId7" Type="http://schemas.openxmlformats.org/officeDocument/2006/relationships/image" Target="../media/image15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18.gif"/><Relationship Id="rId4" Type="http://schemas.openxmlformats.org/officeDocument/2006/relationships/image" Target="../media/image1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7.gif"/><Relationship Id="rId4" Type="http://schemas.openxmlformats.org/officeDocument/2006/relationships/image" Target="../media/image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7.gif"/><Relationship Id="rId4" Type="http://schemas.openxmlformats.org/officeDocument/2006/relationships/image" Target="../media/image1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18.gif"/><Relationship Id="rId4" Type="http://schemas.openxmlformats.org/officeDocument/2006/relationships/image" Target="../media/image1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16.gif"/><Relationship Id="rId4" Type="http://schemas.openxmlformats.org/officeDocument/2006/relationships/image" Target="../media/image4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43.gif"/><Relationship Id="rId4" Type="http://schemas.openxmlformats.org/officeDocument/2006/relationships/image" Target="../media/image4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18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8.gif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18.gif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Виталий\Desktop\КОСМОС дл КОНКУРСА\космос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87624" y="908720"/>
            <a:ext cx="6984776" cy="526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C3FAF"/>
                </a:solidFill>
                <a:latin typeface="Bookman Old Style" pitchFamily="18" charset="0"/>
              </a:rPr>
              <a:t>       Презентацию подготовила</a:t>
            </a:r>
          </a:p>
          <a:p>
            <a:pPr algn="ctr"/>
            <a:r>
              <a:rPr lang="ru-RU" sz="2800" b="1" dirty="0" smtClean="0">
                <a:solidFill>
                  <a:srgbClr val="660066"/>
                </a:solidFill>
                <a:latin typeface="Bookman Old Style" pitchFamily="18" charset="0"/>
              </a:rPr>
              <a:t> Данильченко </a:t>
            </a:r>
          </a:p>
          <a:p>
            <a:pPr algn="ctr"/>
            <a:r>
              <a:rPr lang="ru-RU" sz="2800" b="1" dirty="0" smtClean="0">
                <a:solidFill>
                  <a:srgbClr val="660066"/>
                </a:solidFill>
                <a:latin typeface="Bookman Old Style" pitchFamily="18" charset="0"/>
              </a:rPr>
              <a:t> Татьяна Григорьевна</a:t>
            </a:r>
          </a:p>
          <a:p>
            <a:pPr algn="ctr"/>
            <a:r>
              <a:rPr lang="ru-RU" sz="2800" b="1" dirty="0" smtClean="0">
                <a:solidFill>
                  <a:srgbClr val="660066"/>
                </a:solidFill>
                <a:latin typeface="Bookman Old Style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муниципальное 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бюджетное дошкольное образовательное учреждение детский сад комбинированного вида №32 муниципального образования </a:t>
            </a:r>
            <a:r>
              <a:rPr lang="ru-RU" sz="2800" b="1" dirty="0" err="1" smtClean="0">
                <a:solidFill>
                  <a:srgbClr val="C00000"/>
                </a:solidFill>
                <a:latin typeface="Bookman Old Style" pitchFamily="18" charset="0"/>
              </a:rPr>
              <a:t>Тимашевский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</a:rPr>
              <a:t>район,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</a:rPr>
              <a:t>в</a:t>
            </a:r>
            <a: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</a:rPr>
              <a:t>оспитатель, </a:t>
            </a:r>
          </a:p>
          <a:p>
            <a:pPr algn="ctr"/>
            <a:r>
              <a:rPr lang="ru-RU" sz="2800" b="1" dirty="0" smtClean="0">
                <a:solidFill>
                  <a:srgbClr val="2A450F"/>
                </a:solidFill>
                <a:latin typeface="Bookman Old Style" pitchFamily="18" charset="0"/>
              </a:rPr>
              <a:t>высшая квалификационная категория</a:t>
            </a:r>
            <a:endParaRPr lang="ru-RU" sz="2800" b="1" dirty="0">
              <a:solidFill>
                <a:srgbClr val="2A450F"/>
              </a:solidFill>
              <a:latin typeface="Bookman Old Style" pitchFamily="18" charset="0"/>
            </a:endParaRPr>
          </a:p>
        </p:txBody>
      </p:sp>
      <p:pic>
        <p:nvPicPr>
          <p:cNvPr id="6" name="Рисунок 5" descr="C:\Users\Жукова\Desktop\ЭКОЛОГИЯ\май 2017\Эскизы по экол тропе\cropped-123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71161" t="40741"/>
          <a:stretch>
            <a:fillRect/>
          </a:stretch>
        </p:blipFill>
        <p:spPr bwMode="auto">
          <a:xfrm>
            <a:off x="179512" y="332656"/>
            <a:ext cx="2016224" cy="201622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Picture 2" descr="C:\Users\Виталий\Desktop\СТИМ АПРЕЛЬ 2018 + АНИМ КОСМОС\движ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524330" y="4509120"/>
            <a:ext cx="1619670" cy="1675631"/>
          </a:xfrm>
          <a:prstGeom prst="rect">
            <a:avLst/>
          </a:prstGeom>
          <a:noFill/>
        </p:spPr>
      </p:pic>
      <p:pic>
        <p:nvPicPr>
          <p:cNvPr id="8" name="Picture 3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5661248"/>
            <a:ext cx="962025" cy="1038225"/>
          </a:xfrm>
          <a:prstGeom prst="rect">
            <a:avLst/>
          </a:prstGeom>
          <a:noFill/>
        </p:spPr>
      </p:pic>
      <p:pic>
        <p:nvPicPr>
          <p:cNvPr id="9" name="Picture 3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780928"/>
            <a:ext cx="962025" cy="1038225"/>
          </a:xfrm>
          <a:prstGeom prst="rect">
            <a:avLst/>
          </a:prstGeom>
          <a:noFill/>
        </p:spPr>
      </p:pic>
      <p:pic>
        <p:nvPicPr>
          <p:cNvPr id="10" name="Picture 3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589240"/>
            <a:ext cx="962025" cy="1038225"/>
          </a:xfrm>
          <a:prstGeom prst="rect">
            <a:avLst/>
          </a:prstGeom>
          <a:noFill/>
        </p:spPr>
      </p:pic>
      <p:pic>
        <p:nvPicPr>
          <p:cNvPr id="11" name="Picture 3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81975" y="2276872"/>
            <a:ext cx="962025" cy="1038225"/>
          </a:xfrm>
          <a:prstGeom prst="rect">
            <a:avLst/>
          </a:prstGeom>
          <a:noFill/>
        </p:spPr>
      </p:pic>
      <p:pic>
        <p:nvPicPr>
          <p:cNvPr id="12" name="Picture 3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404664"/>
            <a:ext cx="962025" cy="1038225"/>
          </a:xfrm>
          <a:prstGeom prst="rect">
            <a:avLst/>
          </a:prstGeom>
          <a:noFill/>
        </p:spPr>
      </p:pic>
      <p:pic>
        <p:nvPicPr>
          <p:cNvPr id="13" name="Picture 3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0"/>
            <a:ext cx="962025" cy="1038225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9512" y="273050"/>
            <a:ext cx="3960440" cy="6324302"/>
          </a:xfrm>
        </p:spPr>
        <p:txBody>
          <a:bodyPr>
            <a:noAutofit/>
          </a:bodyPr>
          <a:lstStyle/>
          <a:p>
            <a:r>
              <a:rPr lang="ru-RU" sz="3600" i="1" dirty="0" smtClean="0">
                <a:solidFill>
                  <a:srgbClr val="C00000"/>
                </a:solidFill>
                <a:latin typeface="Bookman Old Style" pitchFamily="18" charset="0"/>
              </a:rPr>
              <a:t>12 апреля 1961года в космос полетел первый человек – Юрий Алексеевич Гагарин -гражданин  нашей страны</a:t>
            </a:r>
            <a:endParaRPr lang="ru-RU" sz="3600" i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10" name="Содержимое 9" descr="001[1]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95936" y="188640"/>
            <a:ext cx="4824536" cy="6480720"/>
          </a:xfrm>
          <a:effectLst>
            <a:softEdge rad="127000"/>
          </a:effectLst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457200" y="5877272"/>
            <a:ext cx="3008313" cy="248891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pic>
        <p:nvPicPr>
          <p:cNvPr id="8194" name="Picture 2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692696"/>
            <a:ext cx="962025" cy="1038225"/>
          </a:xfrm>
          <a:prstGeom prst="rect">
            <a:avLst/>
          </a:prstGeom>
          <a:noFill/>
        </p:spPr>
      </p:pic>
      <p:pic>
        <p:nvPicPr>
          <p:cNvPr id="8195" name="Picture 3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564904"/>
            <a:ext cx="962025" cy="1038225"/>
          </a:xfrm>
          <a:prstGeom prst="rect">
            <a:avLst/>
          </a:prstGeom>
          <a:noFill/>
        </p:spPr>
      </p:pic>
      <p:pic>
        <p:nvPicPr>
          <p:cNvPr id="8196" name="Picture 4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844824"/>
            <a:ext cx="625028" cy="735137"/>
          </a:xfrm>
          <a:prstGeom prst="rect">
            <a:avLst/>
          </a:prstGeom>
          <a:noFill/>
        </p:spPr>
      </p:pic>
      <p:pic>
        <p:nvPicPr>
          <p:cNvPr id="8" name="Picture 4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5517232"/>
            <a:ext cx="625028" cy="735137"/>
          </a:xfrm>
          <a:prstGeom prst="rect">
            <a:avLst/>
          </a:prstGeom>
          <a:noFill/>
        </p:spPr>
      </p:pic>
      <p:pic>
        <p:nvPicPr>
          <p:cNvPr id="11" name="Picture 2" descr="C:\Users\Виталий\Desktop\СТИМ АПРЕЛЬ 2018 + АНИМ КОСМОС\движ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4077072"/>
            <a:ext cx="1057275" cy="117157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Виталий\Desktop\КОСМОС дл КОНКУРСА\космос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22" name="Picture 6" descr="http://loveopium.ru/content/2011/04/50_BF1/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4464496" cy="61926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04048" y="548680"/>
            <a:ext cx="381642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</a:rPr>
              <a:t>Юрий Алексеевич Гагарин—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</a:rPr>
              <a:t> летчик-космонавт, первый человек совершивший космический полет.  Смелый, добрый,  и просто замечательный человек!</a:t>
            </a:r>
            <a:endParaRPr lang="ru-RU" sz="20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9223" name="Picture 7" descr="C:\Users\Виталий\Desktop\КОСМОС дл КОНКУРСА\подсолнух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764704"/>
            <a:ext cx="1800201" cy="1872208"/>
          </a:xfrm>
          <a:prstGeom prst="rect">
            <a:avLst/>
          </a:prstGeom>
          <a:noFill/>
        </p:spPr>
      </p:pic>
      <p:pic>
        <p:nvPicPr>
          <p:cNvPr id="9224" name="Picture 8" descr="C:\Users\Виталий\Desktop\КОСМОС дл КОНКУРСА\косм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5791200"/>
            <a:ext cx="1095375" cy="10668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141763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Bookman Old Style" pitchFamily="18" charset="0"/>
              </a:rPr>
              <a:t>Он сказал « Поехали» и махнул рукой</a:t>
            </a:r>
            <a:endParaRPr lang="ru-RU" b="1" i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4" name="Содержимое 3" descr="gagarinskaf[1]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31640" y="1412776"/>
            <a:ext cx="6552728" cy="5184576"/>
          </a:xfrm>
          <a:effectLst>
            <a:softEdge rad="127000"/>
          </a:effectLst>
        </p:spPr>
      </p:pic>
      <p:pic>
        <p:nvPicPr>
          <p:cNvPr id="29699" name="Picture 3" descr="C:\Users\Виталий\Desktop\КОСМОС дл КОНКУРСА\косм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196752"/>
            <a:ext cx="1095375" cy="1066800"/>
          </a:xfrm>
          <a:prstGeom prst="rect">
            <a:avLst/>
          </a:prstGeom>
          <a:noFill/>
        </p:spPr>
      </p:pic>
      <p:pic>
        <p:nvPicPr>
          <p:cNvPr id="29700" name="Picture 4" descr="C:\Users\Виталий\Desktop\КОСМОС дл КОНКУРСА\косм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812360" y="2636912"/>
            <a:ext cx="1100361" cy="1066800"/>
          </a:xfrm>
          <a:prstGeom prst="rect">
            <a:avLst/>
          </a:prstGeom>
          <a:noFill/>
        </p:spPr>
      </p:pic>
      <p:pic>
        <p:nvPicPr>
          <p:cNvPr id="29701" name="Picture 5" descr="C:\Users\Виталий\Desktop\КОСМОС дл КОНКУРСА\косм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884368" y="0"/>
            <a:ext cx="1080120" cy="1066800"/>
          </a:xfrm>
          <a:prstGeom prst="rect">
            <a:avLst/>
          </a:prstGeom>
          <a:noFill/>
        </p:spPr>
      </p:pic>
      <p:pic>
        <p:nvPicPr>
          <p:cNvPr id="6146" name="Picture 2" descr="C:\Users\Виталий\Desktop\СТИМ АПРЕЛЬ 2018 + АНИМ КОСМОС\движ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40271">
            <a:off x="6530492" y="1046667"/>
            <a:ext cx="2808073" cy="1406014"/>
          </a:xfrm>
          <a:prstGeom prst="rect">
            <a:avLst/>
          </a:prstGeom>
          <a:noFill/>
        </p:spPr>
      </p:pic>
      <p:pic>
        <p:nvPicPr>
          <p:cNvPr id="6147" name="Picture 3" descr="C:\Users\Виталий\Desktop\СТИМ АПРЕЛЬ 2018 + АНИМ КОСМОС\движ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437112"/>
            <a:ext cx="1512168" cy="167563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3995936" cy="5184576"/>
          </a:xfrm>
        </p:spPr>
        <p:txBody>
          <a:bodyPr>
            <a:normAutofit/>
          </a:bodyPr>
          <a:lstStyle/>
          <a:p>
            <a:pPr algn="ctr"/>
            <a:endParaRPr lang="ru-RU" sz="3600" i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 flipV="1">
            <a:off x="457200" y="6126163"/>
            <a:ext cx="3008313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2" descr="C:\Users\Виталий\Desktop\КОСМОС дл КОНКУРСА\космос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1520" y="188640"/>
            <a:ext cx="8640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660066"/>
                </a:solidFill>
                <a:latin typeface="Cambria" pitchFamily="18" charset="0"/>
              </a:rPr>
              <a:t>Великий ученый, создатель  космических ракет и руководитель полетами –</a:t>
            </a:r>
          </a:p>
          <a:p>
            <a:pPr algn="ctr"/>
            <a:r>
              <a:rPr lang="ru-RU" sz="2800" b="1" i="1" dirty="0" smtClean="0">
                <a:solidFill>
                  <a:srgbClr val="660066"/>
                </a:solidFill>
                <a:latin typeface="Cambria" pitchFamily="18" charset="0"/>
              </a:rPr>
              <a:t> Сергей Павлович Королев</a:t>
            </a:r>
            <a:endParaRPr lang="ru-RU" sz="2800" b="1" dirty="0">
              <a:latin typeface="Cambria" pitchFamily="18" charset="0"/>
            </a:endParaRPr>
          </a:p>
        </p:txBody>
      </p:sp>
      <p:pic>
        <p:nvPicPr>
          <p:cNvPr id="28673" name="Picture 1" descr="C:\Users\Виталий\Desktop\КОСМОС дл КОНКУРСА\королев.jpg"/>
          <p:cNvPicPr>
            <a:picLocks noChangeAspect="1" noChangeArrowheads="1"/>
          </p:cNvPicPr>
          <p:nvPr/>
        </p:nvPicPr>
        <p:blipFill>
          <a:blip r:embed="rId3" cstate="print"/>
          <a:srcRect r="2666" b="4305"/>
          <a:stretch>
            <a:fillRect/>
          </a:stretch>
        </p:blipFill>
        <p:spPr bwMode="auto">
          <a:xfrm>
            <a:off x="1475656" y="1556792"/>
            <a:ext cx="7416824" cy="5040560"/>
          </a:xfrm>
          <a:prstGeom prst="rect">
            <a:avLst/>
          </a:prstGeom>
          <a:noFill/>
        </p:spPr>
      </p:pic>
      <p:pic>
        <p:nvPicPr>
          <p:cNvPr id="28676" name="Picture 4" descr="C:\Users\Виталий\Desktop\КОСМОС дл КОНКУРСА\косм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780928"/>
            <a:ext cx="1590675" cy="1438275"/>
          </a:xfrm>
          <a:prstGeom prst="rect">
            <a:avLst/>
          </a:prstGeom>
          <a:noFill/>
        </p:spPr>
      </p:pic>
      <p:pic>
        <p:nvPicPr>
          <p:cNvPr id="28677" name="Picture 5" descr="C:\Users\Виталий\Desktop\КОСМОС дл КОНКУРСА\косм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3325" y="692696"/>
            <a:ext cx="1590675" cy="1438275"/>
          </a:xfrm>
          <a:prstGeom prst="rect">
            <a:avLst/>
          </a:prstGeom>
          <a:noFill/>
        </p:spPr>
      </p:pic>
      <p:pic>
        <p:nvPicPr>
          <p:cNvPr id="28678" name="Picture 6" descr="C:\Users\Виталий\Desktop\КОСМОС дл КОНКУРСА\косм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85184"/>
            <a:ext cx="1590675" cy="1438275"/>
          </a:xfrm>
          <a:prstGeom prst="rect">
            <a:avLst/>
          </a:prstGeom>
          <a:noFill/>
        </p:spPr>
      </p:pic>
      <p:pic>
        <p:nvPicPr>
          <p:cNvPr id="7170" name="Picture 2" descr="C:\Users\Виталий\Desktop\СТИМ АПРЕЛЬ 2018 + АНИМ КОСМОС\движ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908720"/>
            <a:ext cx="1368152" cy="1296144"/>
          </a:xfrm>
          <a:prstGeom prst="rect">
            <a:avLst/>
          </a:prstGeom>
          <a:noFill/>
        </p:spPr>
      </p:pic>
      <p:pic>
        <p:nvPicPr>
          <p:cNvPr id="12" name="Picture 3" descr="C:\Users\Виталий\Desktop\СТИМ АПРЕЛЬ 2018 + АНИМ КОСМОС\движ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668344" y="2996952"/>
            <a:ext cx="1271563" cy="1171575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C00000"/>
                </a:solidFill>
                <a:latin typeface="Bookman Old Style" pitchFamily="18" charset="0"/>
              </a:rPr>
              <a:t>Учитель и ученик</a:t>
            </a:r>
            <a:endParaRPr lang="ru-RU" sz="5400" b="1" i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600200"/>
            <a:ext cx="2962672" cy="4525963"/>
          </a:xfrm>
        </p:spPr>
        <p:txBody>
          <a:bodyPr/>
          <a:lstStyle/>
          <a:p>
            <a:endParaRPr lang="ru-RU"/>
          </a:p>
        </p:txBody>
      </p:sp>
      <p:pic>
        <p:nvPicPr>
          <p:cNvPr id="9" name="Содержимое 3" descr="0_92756_8bd339_XL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340768"/>
            <a:ext cx="7704856" cy="5184576"/>
          </a:xfrm>
          <a:prstGeom prst="rect">
            <a:avLst/>
          </a:prstGeom>
        </p:spPr>
      </p:pic>
      <p:pic>
        <p:nvPicPr>
          <p:cNvPr id="27651" name="Picture 3" descr="C:\Users\Виталий\Desktop\КОСМОС дл КОНКУРСА\космос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5445224"/>
            <a:ext cx="1872208" cy="1412776"/>
          </a:xfrm>
          <a:prstGeom prst="rect">
            <a:avLst/>
          </a:prstGeom>
          <a:noFill/>
        </p:spPr>
      </p:pic>
      <p:pic>
        <p:nvPicPr>
          <p:cNvPr id="27652" name="Picture 4" descr="C:\Users\Виталий\Desktop\КОСМОС дл КОНКУРСА\космос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888422">
            <a:off x="-162749" y="649680"/>
            <a:ext cx="1835696" cy="1530301"/>
          </a:xfrm>
          <a:prstGeom prst="rect">
            <a:avLst/>
          </a:prstGeom>
          <a:noFill/>
        </p:spPr>
      </p:pic>
      <p:pic>
        <p:nvPicPr>
          <p:cNvPr id="8194" name="Picture 2" descr="C:\Users\Виталий\Desktop\СТИМ АПРЕЛЬ 2018 + АНИМ КОСМОС\движ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517232"/>
            <a:ext cx="1057275" cy="117157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b="1" i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Виталий\Desktop\КОСМОС дл КОНКУРСА\космос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Содержимое 3" descr="кос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628800"/>
            <a:ext cx="7992888" cy="492514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323528" y="332656"/>
            <a:ext cx="8568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latin typeface="Bookman Old Style" pitchFamily="18" charset="0"/>
              </a:rPr>
              <a:t>Космический корабль </a:t>
            </a:r>
            <a:br>
              <a:rPr lang="ru-RU" sz="2800" b="1" i="1" dirty="0" smtClean="0">
                <a:solidFill>
                  <a:srgbClr val="0070C0"/>
                </a:solidFill>
                <a:latin typeface="Bookman Old Style" pitchFamily="18" charset="0"/>
              </a:rPr>
            </a:br>
            <a:r>
              <a:rPr lang="ru-RU" sz="2800" b="1" i="1" dirty="0" smtClean="0">
                <a:solidFill>
                  <a:srgbClr val="0070C0"/>
                </a:solidFill>
                <a:latin typeface="Bookman Old Style" pitchFamily="18" charset="0"/>
              </a:rPr>
              <a:t>« Восток», на котором Ю.А.Гагарин и полетел в космос</a:t>
            </a:r>
            <a:endParaRPr lang="ru-RU" sz="2800" dirty="0"/>
          </a:p>
        </p:txBody>
      </p:sp>
      <p:pic>
        <p:nvPicPr>
          <p:cNvPr id="10243" name="Picture 3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268760"/>
            <a:ext cx="962025" cy="1038225"/>
          </a:xfrm>
          <a:prstGeom prst="rect">
            <a:avLst/>
          </a:prstGeom>
          <a:noFill/>
        </p:spPr>
      </p:pic>
      <p:pic>
        <p:nvPicPr>
          <p:cNvPr id="10244" name="Picture 4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0"/>
            <a:ext cx="962025" cy="1038225"/>
          </a:xfrm>
          <a:prstGeom prst="rect">
            <a:avLst/>
          </a:prstGeom>
          <a:noFill/>
        </p:spPr>
      </p:pic>
      <p:pic>
        <p:nvPicPr>
          <p:cNvPr id="10245" name="Picture 5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0"/>
            <a:ext cx="962025" cy="1038225"/>
          </a:xfrm>
          <a:prstGeom prst="rect">
            <a:avLst/>
          </a:prstGeom>
          <a:noFill/>
        </p:spPr>
      </p:pic>
      <p:pic>
        <p:nvPicPr>
          <p:cNvPr id="9218" name="Picture 2" descr="C:\Users\Виталий\Desktop\СТИМ АПРЕЛЬ 2018 + АНИМ КОСМОС\движ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40"/>
            <a:ext cx="1019175" cy="1038225"/>
          </a:xfrm>
          <a:prstGeom prst="rect">
            <a:avLst/>
          </a:prstGeom>
          <a:noFill/>
        </p:spPr>
      </p:pic>
      <p:pic>
        <p:nvPicPr>
          <p:cNvPr id="11" name="Picture 4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5085184"/>
            <a:ext cx="962025" cy="1038225"/>
          </a:xfrm>
          <a:prstGeom prst="rect">
            <a:avLst/>
          </a:prstGeom>
          <a:noFill/>
        </p:spPr>
      </p:pic>
      <p:pic>
        <p:nvPicPr>
          <p:cNvPr id="12" name="Picture 4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3717032"/>
            <a:ext cx="962025" cy="1038225"/>
          </a:xfrm>
          <a:prstGeom prst="rect">
            <a:avLst/>
          </a:prstGeom>
          <a:noFill/>
        </p:spPr>
      </p:pic>
      <p:pic>
        <p:nvPicPr>
          <p:cNvPr id="13" name="Picture 4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376" y="5589240"/>
            <a:ext cx="962025" cy="1038225"/>
          </a:xfrm>
          <a:prstGeom prst="rect">
            <a:avLst/>
          </a:prstGeom>
          <a:noFill/>
        </p:spPr>
      </p:pic>
      <p:pic>
        <p:nvPicPr>
          <p:cNvPr id="9219" name="Picture 3" descr="C:\Users\Виталий\Desktop\СТИМ АПРЕЛЬ 2018 + АНИМ КОСМОС\движ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445224"/>
            <a:ext cx="1057275" cy="117157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440160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Bookman Old Style" pitchFamily="18" charset="0"/>
              </a:rPr>
              <a:t>Старт  ракеты «Восток» 12 апреля 1961года с космодрома Байконур. Великая дата для всего человечества</a:t>
            </a:r>
            <a:endParaRPr lang="ru-RU" sz="3200" b="1" i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C:\Users\Виталий\Desktop\КОСМОС дл КОНКУРСА\косм8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962025" cy="1038225"/>
          </a:xfrm>
          <a:prstGeom prst="rect">
            <a:avLst/>
          </a:prstGeom>
          <a:noFill/>
        </p:spPr>
      </p:pic>
      <p:pic>
        <p:nvPicPr>
          <p:cNvPr id="5" name="Содержимое 3" descr="кос5.jpg"/>
          <p:cNvPicPr>
            <a:picLocks noChangeAspect="1"/>
          </p:cNvPicPr>
          <p:nvPr/>
        </p:nvPicPr>
        <p:blipFill>
          <a:blip r:embed="rId4" cstate="print"/>
          <a:srcRect t="4777"/>
          <a:stretch>
            <a:fillRect/>
          </a:stretch>
        </p:blipFill>
        <p:spPr>
          <a:xfrm>
            <a:off x="457200" y="1844824"/>
            <a:ext cx="8291264" cy="4824536"/>
          </a:xfrm>
          <a:prstGeom prst="rect">
            <a:avLst/>
          </a:prstGeom>
        </p:spPr>
      </p:pic>
      <p:pic>
        <p:nvPicPr>
          <p:cNvPr id="6" name="Picture 2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124744"/>
            <a:ext cx="962025" cy="1038225"/>
          </a:xfrm>
          <a:prstGeom prst="rect">
            <a:avLst/>
          </a:prstGeom>
          <a:noFill/>
        </p:spPr>
      </p:pic>
      <p:pic>
        <p:nvPicPr>
          <p:cNvPr id="7" name="Picture 2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764704"/>
            <a:ext cx="962025" cy="1038225"/>
          </a:xfrm>
          <a:prstGeom prst="rect">
            <a:avLst/>
          </a:prstGeom>
          <a:noFill/>
        </p:spPr>
      </p:pic>
      <p:pic>
        <p:nvPicPr>
          <p:cNvPr id="8" name="Picture 2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1975" y="1268760"/>
            <a:ext cx="962025" cy="1038225"/>
          </a:xfrm>
          <a:prstGeom prst="rect">
            <a:avLst/>
          </a:prstGeom>
          <a:noFill/>
        </p:spPr>
      </p:pic>
      <p:pic>
        <p:nvPicPr>
          <p:cNvPr id="9" name="Picture 2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20888"/>
            <a:ext cx="962025" cy="1038225"/>
          </a:xfrm>
          <a:prstGeom prst="rect">
            <a:avLst/>
          </a:prstGeom>
          <a:noFill/>
        </p:spPr>
      </p:pic>
      <p:pic>
        <p:nvPicPr>
          <p:cNvPr id="10" name="Picture 2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1975" y="404664"/>
            <a:ext cx="962025" cy="1038225"/>
          </a:xfrm>
          <a:prstGeom prst="rect">
            <a:avLst/>
          </a:prstGeom>
          <a:noFill/>
        </p:spPr>
      </p:pic>
      <p:pic>
        <p:nvPicPr>
          <p:cNvPr id="10242" name="Picture 2" descr="C:\Users\Виталий\Desktop\СТИМ АПРЕЛЬ 2018 + АНИМ КОСМОС\движ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221088"/>
            <a:ext cx="1368152" cy="1459607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1143000"/>
          </a:xfrm>
        </p:spPr>
        <p:txBody>
          <a:bodyPr>
            <a:noAutofit/>
          </a:bodyPr>
          <a:lstStyle/>
          <a:p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7030A0"/>
                </a:solidFill>
                <a:latin typeface="Cambria" pitchFamily="18" charset="0"/>
              </a:rPr>
              <a:t>Весь мир встречал Ю. А. Гагарина </a:t>
            </a:r>
          </a:p>
          <a:p>
            <a:pPr algn="ctr"/>
            <a:r>
              <a:rPr lang="ru-RU" sz="3600" b="1" i="1" dirty="0" smtClean="0">
                <a:solidFill>
                  <a:srgbClr val="7030A0"/>
                </a:solidFill>
                <a:latin typeface="Cambria" pitchFamily="18" charset="0"/>
              </a:rPr>
              <a:t>как героя</a:t>
            </a:r>
            <a:endParaRPr lang="ru-RU" sz="3600" dirty="0">
              <a:latin typeface="Cambria" pitchFamily="18" charset="0"/>
            </a:endParaRPr>
          </a:p>
        </p:txBody>
      </p:sp>
      <p:pic>
        <p:nvPicPr>
          <p:cNvPr id="16387" name="Picture 3" descr="C:\Users\Виталий\Desktop\КОСМОС дл КОНКУРСА\космос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67544" y="188640"/>
            <a:ext cx="8676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7030A0"/>
                </a:solidFill>
                <a:latin typeface="Cambria" pitchFamily="18" charset="0"/>
              </a:rPr>
              <a:t>После героического полета, весь мир встречал Ю. А. Гагарина как героя</a:t>
            </a:r>
            <a:endParaRPr lang="ru-RU" sz="3600" dirty="0">
              <a:latin typeface="Cambria" pitchFamily="18" charset="0"/>
            </a:endParaRPr>
          </a:p>
        </p:txBody>
      </p:sp>
      <p:pic>
        <p:nvPicPr>
          <p:cNvPr id="10" name="Содержимое 5" descr="гаг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628800"/>
            <a:ext cx="7200801" cy="492514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0" name="Picture 2" descr="C:\Users\Виталий\Desktop\КОСМОС дл КОНКУРСА\косм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1196752"/>
            <a:ext cx="1590675" cy="1438275"/>
          </a:xfrm>
          <a:prstGeom prst="rect">
            <a:avLst/>
          </a:prstGeom>
          <a:noFill/>
        </p:spPr>
      </p:pic>
      <p:pic>
        <p:nvPicPr>
          <p:cNvPr id="2051" name="Picture 3" descr="C:\Users\Виталий\Desktop\КОСМОС дл КОНКУРСА\косм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419725"/>
            <a:ext cx="1590675" cy="1438275"/>
          </a:xfrm>
          <a:prstGeom prst="rect">
            <a:avLst/>
          </a:prstGeom>
          <a:noFill/>
        </p:spPr>
      </p:pic>
      <p:pic>
        <p:nvPicPr>
          <p:cNvPr id="2052" name="Picture 4" descr="C:\Users\Виталий\Desktop\КОСМОС дл КОНКУРСА\косм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052736"/>
            <a:ext cx="1590675" cy="1438275"/>
          </a:xfrm>
          <a:prstGeom prst="rect">
            <a:avLst/>
          </a:prstGeom>
          <a:noFill/>
        </p:spPr>
      </p:pic>
      <p:pic>
        <p:nvPicPr>
          <p:cNvPr id="2053" name="Picture 5" descr="C:\Users\Виталий\Desktop\КОСМОС дл КОНКУРСА\косм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5229200"/>
            <a:ext cx="1590675" cy="1438275"/>
          </a:xfrm>
          <a:prstGeom prst="rect">
            <a:avLst/>
          </a:prstGeom>
          <a:noFill/>
        </p:spPr>
      </p:pic>
      <p:pic>
        <p:nvPicPr>
          <p:cNvPr id="11266" name="Picture 2" descr="C:\Users\Виталий\Desktop\СТИМ АПРЕЛЬ 2018 + АНИМ КОСМОС\движ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700808"/>
            <a:ext cx="1019175" cy="1038225"/>
          </a:xfrm>
          <a:prstGeom prst="rect">
            <a:avLst/>
          </a:prstGeom>
          <a:noFill/>
        </p:spPr>
      </p:pic>
      <p:pic>
        <p:nvPicPr>
          <p:cNvPr id="13" name="Picture 3" descr="C:\Users\Виталий\Desktop\СТИМ АПРЕЛЬ 2018 + АНИМ КОСМОС\движ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872437" y="4077072"/>
            <a:ext cx="1271563" cy="1171575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507288" cy="1124744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endParaRPr lang="ru-RU" sz="4000" b="1" i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https://kudann.ru/uploads/0cbc7e3773d6bf7c62cca65c35959a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6" name="Содержимое 3" descr="гаг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1457400"/>
            <a:ext cx="5040561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95536" y="188640"/>
            <a:ext cx="8064896" cy="1077218"/>
          </a:xfrm>
          <a:prstGeom prst="rect">
            <a:avLst/>
          </a:prstGeom>
          <a:solidFill>
            <a:srgbClr val="002060"/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Bookman Old Style" pitchFamily="18" charset="0"/>
              </a:rPr>
              <a:t>Такой лучезарной улыбки как</a:t>
            </a:r>
          </a:p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Bookman Old Style" pitchFamily="18" charset="0"/>
              </a:rPr>
              <a:t> у Гагарина не было и нет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8" name="Picture 5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60848"/>
            <a:ext cx="962025" cy="1038225"/>
          </a:xfrm>
          <a:prstGeom prst="rect">
            <a:avLst/>
          </a:prstGeom>
          <a:noFill/>
        </p:spPr>
      </p:pic>
      <p:pic>
        <p:nvPicPr>
          <p:cNvPr id="9" name="Picture 5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556792"/>
            <a:ext cx="962025" cy="1038225"/>
          </a:xfrm>
          <a:prstGeom prst="rect">
            <a:avLst/>
          </a:prstGeom>
          <a:noFill/>
        </p:spPr>
      </p:pic>
      <p:pic>
        <p:nvPicPr>
          <p:cNvPr id="10" name="Picture 5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76672"/>
            <a:ext cx="962025" cy="1038225"/>
          </a:xfrm>
          <a:prstGeom prst="rect">
            <a:avLst/>
          </a:prstGeom>
          <a:noFill/>
        </p:spPr>
      </p:pic>
      <p:pic>
        <p:nvPicPr>
          <p:cNvPr id="11" name="Picture 5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4869160"/>
            <a:ext cx="962025" cy="1038225"/>
          </a:xfrm>
          <a:prstGeom prst="rect">
            <a:avLst/>
          </a:prstGeom>
          <a:noFill/>
        </p:spPr>
      </p:pic>
      <p:pic>
        <p:nvPicPr>
          <p:cNvPr id="12" name="Picture 5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1975" y="5819775"/>
            <a:ext cx="962025" cy="1038225"/>
          </a:xfrm>
          <a:prstGeom prst="rect">
            <a:avLst/>
          </a:prstGeom>
          <a:noFill/>
        </p:spPr>
      </p:pic>
      <p:pic>
        <p:nvPicPr>
          <p:cNvPr id="12290" name="Picture 2" descr="C:\Users\Виталий\Desktop\СТИМ АПРЕЛЬ 2018 + АНИМ КОСМОС\движ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5013176"/>
            <a:ext cx="1019175" cy="1038225"/>
          </a:xfrm>
          <a:prstGeom prst="rect">
            <a:avLst/>
          </a:prstGeom>
          <a:noFill/>
        </p:spPr>
      </p:pic>
      <p:pic>
        <p:nvPicPr>
          <p:cNvPr id="12291" name="Picture 3" descr="C:\Users\Виталий\Desktop\СТИМ АПРЕЛЬ 2018 + АНИМ КОСМОС\движ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351624">
            <a:off x="7094082" y="2602536"/>
            <a:ext cx="1865771" cy="111443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Виталий\Desktop\КОСМОС дл КОНКУРСА\космос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s://24smi.org/public/media/resize/660x-/celebrity/2017/04/11/ICOkDAo6hGa7_aleksei-leono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4464496" cy="612068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4860032" y="260648"/>
            <a:ext cx="428396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</a:rPr>
              <a:t>Алексей Архипович Леонов-</a:t>
            </a:r>
            <a:r>
              <a:rPr lang="ru-RU" sz="2800" b="1" dirty="0" smtClean="0">
                <a:latin typeface="Cambria" pitchFamily="18" charset="0"/>
              </a:rPr>
              <a:t> </a:t>
            </a:r>
            <a:r>
              <a:rPr lang="ru-RU" sz="2800" b="1" dirty="0" smtClean="0">
                <a:solidFill>
                  <a:srgbClr val="8C3FAF"/>
                </a:solidFill>
                <a:latin typeface="Cambria" pitchFamily="18" charset="0"/>
              </a:rPr>
              <a:t>летчик-космонавт, герой нашей страны. Он первый из всех покорителей Вселенной вышел в открытый космос и пробыл там </a:t>
            </a:r>
          </a:p>
          <a:p>
            <a:r>
              <a:rPr lang="ru-RU" sz="2800" b="1" dirty="0" smtClean="0">
                <a:solidFill>
                  <a:srgbClr val="8C3FAF"/>
                </a:solidFill>
                <a:latin typeface="Cambria" pitchFamily="18" charset="0"/>
              </a:rPr>
              <a:t> 23 минуты, выход был совершен с борта космического корабля     «Восход 2» </a:t>
            </a:r>
            <a:endParaRPr lang="ru-RU" sz="2800" b="1" dirty="0">
              <a:solidFill>
                <a:srgbClr val="8C3FAF"/>
              </a:solidFill>
              <a:latin typeface="Cambria" pitchFamily="18" charset="0"/>
            </a:endParaRPr>
          </a:p>
        </p:txBody>
      </p:sp>
      <p:pic>
        <p:nvPicPr>
          <p:cNvPr id="16386" name="Picture 2" descr="C:\Users\Виталий\Desktop\КОСМОС дл КОНКУРСА\косм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5589240"/>
            <a:ext cx="1095375" cy="1066800"/>
          </a:xfrm>
          <a:prstGeom prst="rect">
            <a:avLst/>
          </a:prstGeom>
          <a:noFill/>
        </p:spPr>
      </p:pic>
      <p:pic>
        <p:nvPicPr>
          <p:cNvPr id="14338" name="Picture 2" descr="C:\Users\Виталий\Desktop\СТИМ АПРЕЛЬ 2018 + АНИМ КОСМОС\движ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332656"/>
            <a:ext cx="1080120" cy="1772816"/>
          </a:xfrm>
          <a:prstGeom prst="rect">
            <a:avLst/>
          </a:prstGeom>
          <a:noFill/>
        </p:spPr>
      </p:pic>
      <p:pic>
        <p:nvPicPr>
          <p:cNvPr id="7" name="Picture 3" descr="C:\Users\Виталий\Desktop\СТИМ АПРЕЛЬ 2018 + АНИМ КОСМОС\движ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517232"/>
            <a:ext cx="1187624" cy="117157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музыка космоса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304800" y="3068960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Виталий\Documents\Загрузки интернет\к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19672" y="476672"/>
            <a:ext cx="71287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7200" b="1" i="1" dirty="0" smtClean="0">
                <a:solidFill>
                  <a:schemeClr val="bg1"/>
                </a:solidFill>
              </a:rPr>
              <a:t>Необъятные просторы     космоса</a:t>
            </a:r>
            <a:endParaRPr lang="ru-RU" sz="7200" b="1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1052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" name="Picture 2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581128"/>
            <a:ext cx="962025" cy="1038225"/>
          </a:xfrm>
          <a:prstGeom prst="rect">
            <a:avLst/>
          </a:prstGeom>
          <a:noFill/>
        </p:spPr>
      </p:pic>
      <p:pic>
        <p:nvPicPr>
          <p:cNvPr id="1027" name="Picture 3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2492896"/>
            <a:ext cx="962025" cy="1038225"/>
          </a:xfrm>
          <a:prstGeom prst="rect">
            <a:avLst/>
          </a:prstGeom>
          <a:noFill/>
        </p:spPr>
      </p:pic>
      <p:pic>
        <p:nvPicPr>
          <p:cNvPr id="1028" name="Picture 4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797152"/>
            <a:ext cx="962025" cy="1038225"/>
          </a:xfrm>
          <a:prstGeom prst="rect">
            <a:avLst/>
          </a:prstGeom>
          <a:noFill/>
        </p:spPr>
      </p:pic>
      <p:pic>
        <p:nvPicPr>
          <p:cNvPr id="1029" name="Picture 5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5229200"/>
            <a:ext cx="962025" cy="1038225"/>
          </a:xfrm>
          <a:prstGeom prst="rect">
            <a:avLst/>
          </a:prstGeom>
          <a:noFill/>
        </p:spPr>
      </p:pic>
      <p:pic>
        <p:nvPicPr>
          <p:cNvPr id="1030" name="Picture 6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5157192"/>
            <a:ext cx="962025" cy="1038225"/>
          </a:xfrm>
          <a:prstGeom prst="rect">
            <a:avLst/>
          </a:prstGeom>
          <a:noFill/>
        </p:spPr>
      </p:pic>
      <p:pic>
        <p:nvPicPr>
          <p:cNvPr id="12" name="Picture 2" descr="C:\Users\Виталий\Desktop\СТИМ АПРЕЛЬ 2018 + АНИМ КОСМОС\движ5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404664"/>
            <a:ext cx="1800200" cy="1728192"/>
          </a:xfrm>
          <a:prstGeom prst="rect">
            <a:avLst/>
          </a:prstGeom>
          <a:noFill/>
        </p:spPr>
      </p:pic>
      <p:pic>
        <p:nvPicPr>
          <p:cNvPr id="13" name="Picture 4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3645024"/>
            <a:ext cx="962025" cy="1038225"/>
          </a:xfrm>
          <a:prstGeom prst="rect">
            <a:avLst/>
          </a:prstGeom>
          <a:noFill/>
        </p:spPr>
      </p:pic>
      <p:pic>
        <p:nvPicPr>
          <p:cNvPr id="14" name="Picture 4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0"/>
            <a:ext cx="962025" cy="103822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италий\Desktop\КОСМОС дл КОНКУРСА\космос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Виталий\Documents\Загрузки интернет\к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484784"/>
            <a:ext cx="7488832" cy="511256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1043608" y="188640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8C3FAF"/>
                </a:solidFill>
                <a:latin typeface="Cambria" pitchFamily="18" charset="0"/>
              </a:rPr>
              <a:t>Прыжок  Алексея Леонова </a:t>
            </a:r>
          </a:p>
          <a:p>
            <a:pPr algn="ctr"/>
            <a:r>
              <a:rPr lang="ru-RU" sz="3600" b="1" i="1" dirty="0" smtClean="0">
                <a:solidFill>
                  <a:srgbClr val="8C3FAF"/>
                </a:solidFill>
                <a:latin typeface="Cambria" pitchFamily="18" charset="0"/>
              </a:rPr>
              <a:t>в открытый космос</a:t>
            </a:r>
            <a:endParaRPr lang="ru-RU" sz="3600" b="1" i="1" dirty="0">
              <a:solidFill>
                <a:srgbClr val="8C3FAF"/>
              </a:solidFill>
              <a:latin typeface="Cambria" pitchFamily="18" charset="0"/>
            </a:endParaRPr>
          </a:p>
        </p:txBody>
      </p:sp>
      <p:pic>
        <p:nvPicPr>
          <p:cNvPr id="3075" name="Picture 3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517232"/>
            <a:ext cx="962025" cy="1038225"/>
          </a:xfrm>
          <a:prstGeom prst="rect">
            <a:avLst/>
          </a:prstGeom>
          <a:noFill/>
        </p:spPr>
      </p:pic>
      <p:pic>
        <p:nvPicPr>
          <p:cNvPr id="3076" name="Picture 4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5" y="5949280"/>
            <a:ext cx="576064" cy="534169"/>
          </a:xfrm>
          <a:prstGeom prst="rect">
            <a:avLst/>
          </a:prstGeom>
          <a:noFill/>
        </p:spPr>
      </p:pic>
      <p:pic>
        <p:nvPicPr>
          <p:cNvPr id="3077" name="Picture 5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9" y="2564905"/>
            <a:ext cx="792088" cy="576064"/>
          </a:xfrm>
          <a:prstGeom prst="rect">
            <a:avLst/>
          </a:prstGeom>
          <a:noFill/>
        </p:spPr>
      </p:pic>
      <p:pic>
        <p:nvPicPr>
          <p:cNvPr id="3078" name="Picture 6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3" y="2636912"/>
            <a:ext cx="792088" cy="678185"/>
          </a:xfrm>
          <a:prstGeom prst="rect">
            <a:avLst/>
          </a:prstGeom>
          <a:noFill/>
        </p:spPr>
      </p:pic>
      <p:pic>
        <p:nvPicPr>
          <p:cNvPr id="3079" name="Picture 7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1" y="4005064"/>
            <a:ext cx="720080" cy="678185"/>
          </a:xfrm>
          <a:prstGeom prst="rect">
            <a:avLst/>
          </a:prstGeom>
          <a:noFill/>
        </p:spPr>
      </p:pic>
      <p:pic>
        <p:nvPicPr>
          <p:cNvPr id="3080" name="Picture 8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620688"/>
            <a:ext cx="962025" cy="1038225"/>
          </a:xfrm>
          <a:prstGeom prst="rect">
            <a:avLst/>
          </a:prstGeom>
          <a:noFill/>
        </p:spPr>
      </p:pic>
      <p:pic>
        <p:nvPicPr>
          <p:cNvPr id="3081" name="Picture 9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476672"/>
            <a:ext cx="962025" cy="1038225"/>
          </a:xfrm>
          <a:prstGeom prst="rect">
            <a:avLst/>
          </a:prstGeom>
          <a:noFill/>
        </p:spPr>
      </p:pic>
      <p:pic>
        <p:nvPicPr>
          <p:cNvPr id="15362" name="Picture 2" descr="C:\Users\Виталий\Desktop\СТИМ АПРЕЛЬ 2018 + АНИМ КОСМОС\движ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40"/>
            <a:ext cx="1019175" cy="1038225"/>
          </a:xfrm>
          <a:prstGeom prst="rect">
            <a:avLst/>
          </a:prstGeom>
          <a:noFill/>
        </p:spPr>
      </p:pic>
      <p:pic>
        <p:nvPicPr>
          <p:cNvPr id="15363" name="Picture 3" descr="C:\Users\Виталий\Desktop\СТИМ АПРЕЛЬ 2018 + АНИМ КОСМОС\движ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884368" y="5517232"/>
            <a:ext cx="1080120" cy="117157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72816"/>
          </a:xfrm>
        </p:spPr>
        <p:txBody>
          <a:bodyPr>
            <a:noAutofit/>
          </a:bodyPr>
          <a:lstStyle/>
          <a:p>
            <a:endParaRPr lang="ru-RU" sz="2800" b="1" i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Виталий\Desktop\КОСМОС дл КОНКУРСА\космос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Содержимое 3" descr="кос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961456"/>
            <a:ext cx="7272808" cy="489654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251520" y="1"/>
            <a:ext cx="86409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660066"/>
                </a:solidFill>
                <a:latin typeface="Cambria" pitchFamily="18" charset="0"/>
              </a:rPr>
              <a:t>Первый советский  луноход  </a:t>
            </a:r>
            <a:br>
              <a:rPr lang="ru-RU" sz="3200" b="1" i="1" dirty="0" smtClean="0">
                <a:solidFill>
                  <a:srgbClr val="660066"/>
                </a:solidFill>
                <a:latin typeface="Cambria" pitchFamily="18" charset="0"/>
              </a:rPr>
            </a:br>
            <a:r>
              <a:rPr lang="ru-RU" sz="3200" b="1" i="1" dirty="0" smtClean="0">
                <a:solidFill>
                  <a:srgbClr val="660066"/>
                </a:solidFill>
                <a:latin typeface="Cambria" pitchFamily="18" charset="0"/>
              </a:rPr>
              <a:t>с 17 ноября 1970г начал изучал </a:t>
            </a:r>
            <a:r>
              <a:rPr lang="ru-RU" sz="3200" b="1" i="1" dirty="0" smtClean="0">
                <a:solidFill>
                  <a:srgbClr val="8C3FAF"/>
                </a:solidFill>
                <a:latin typeface="Cambria" pitchFamily="18" charset="0"/>
              </a:rPr>
              <a:t>поверхность луны и проработал </a:t>
            </a:r>
            <a:br>
              <a:rPr lang="ru-RU" sz="3200" b="1" i="1" dirty="0" smtClean="0">
                <a:solidFill>
                  <a:srgbClr val="8C3FAF"/>
                </a:solidFill>
                <a:latin typeface="Cambria" pitchFamily="18" charset="0"/>
              </a:rPr>
            </a:br>
            <a:r>
              <a:rPr lang="ru-RU" sz="3200" b="1" i="1" dirty="0" smtClean="0">
                <a:solidFill>
                  <a:srgbClr val="8C3FAF"/>
                </a:solidFill>
                <a:latin typeface="Cambria" pitchFamily="18" charset="0"/>
              </a:rPr>
              <a:t>10 месяцев</a:t>
            </a:r>
            <a:endParaRPr lang="ru-RU" sz="3200" dirty="0">
              <a:solidFill>
                <a:srgbClr val="8C3FAF"/>
              </a:solidFill>
              <a:latin typeface="Cambria" pitchFamily="18" charset="0"/>
            </a:endParaRPr>
          </a:p>
        </p:txBody>
      </p:sp>
      <p:pic>
        <p:nvPicPr>
          <p:cNvPr id="8" name="Picture 5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1975" y="5517232"/>
            <a:ext cx="962025" cy="1038225"/>
          </a:xfrm>
          <a:prstGeom prst="rect">
            <a:avLst/>
          </a:prstGeom>
          <a:noFill/>
        </p:spPr>
      </p:pic>
      <p:pic>
        <p:nvPicPr>
          <p:cNvPr id="9" name="Picture 5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1975" y="1124744"/>
            <a:ext cx="962025" cy="1038225"/>
          </a:xfrm>
          <a:prstGeom prst="rect">
            <a:avLst/>
          </a:prstGeom>
          <a:noFill/>
        </p:spPr>
      </p:pic>
      <p:pic>
        <p:nvPicPr>
          <p:cNvPr id="10" name="Picture 5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05064"/>
            <a:ext cx="962025" cy="1038225"/>
          </a:xfrm>
          <a:prstGeom prst="rect">
            <a:avLst/>
          </a:prstGeom>
          <a:noFill/>
        </p:spPr>
      </p:pic>
      <p:pic>
        <p:nvPicPr>
          <p:cNvPr id="11" name="Picture 5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1916832"/>
            <a:ext cx="962025" cy="1038225"/>
          </a:xfrm>
          <a:prstGeom prst="rect">
            <a:avLst/>
          </a:prstGeom>
          <a:noFill/>
        </p:spPr>
      </p:pic>
      <p:pic>
        <p:nvPicPr>
          <p:cNvPr id="12" name="Picture 5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0"/>
            <a:ext cx="962025" cy="1038225"/>
          </a:xfrm>
          <a:prstGeom prst="rect">
            <a:avLst/>
          </a:prstGeom>
          <a:noFill/>
        </p:spPr>
      </p:pic>
      <p:pic>
        <p:nvPicPr>
          <p:cNvPr id="13" name="Picture 5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0"/>
            <a:ext cx="962025" cy="1038225"/>
          </a:xfrm>
          <a:prstGeom prst="rect">
            <a:avLst/>
          </a:prstGeom>
          <a:noFill/>
        </p:spPr>
      </p:pic>
      <p:pic>
        <p:nvPicPr>
          <p:cNvPr id="15" name="Picture 5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89240"/>
            <a:ext cx="962025" cy="1038225"/>
          </a:xfrm>
          <a:prstGeom prst="rect">
            <a:avLst/>
          </a:prstGeom>
          <a:noFill/>
        </p:spPr>
      </p:pic>
      <p:pic>
        <p:nvPicPr>
          <p:cNvPr id="14" name="Picture 2" descr="C:\Users\Виталий\Desktop\СТИМ АПРЕЛЬ 2018 + АНИМ КОСМОС\движ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4077072"/>
            <a:ext cx="1080120" cy="1772816"/>
          </a:xfrm>
          <a:prstGeom prst="rect">
            <a:avLst/>
          </a:prstGeom>
          <a:noFill/>
        </p:spPr>
      </p:pic>
      <p:pic>
        <p:nvPicPr>
          <p:cNvPr id="16386" name="Picture 2" descr="C:\Users\Виталий\Desktop\СТИМ АПРЕЛЬ 2018 + АНИМ КОСМОС\движ6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79512" y="1268760"/>
            <a:ext cx="1373857" cy="904875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Виталий\Desktop\КОСМОС дл КОНКУРСА\космос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Содержимое 3" descr="кос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556792"/>
            <a:ext cx="8280920" cy="496855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539552" y="0"/>
            <a:ext cx="8352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bg1"/>
                </a:solidFill>
                <a:latin typeface="Cambria" pitchFamily="18" charset="0"/>
              </a:rPr>
              <a:t>Луноход передал на землю большое </a:t>
            </a:r>
            <a:r>
              <a:rPr lang="ru-RU" sz="3600" b="1" i="1" dirty="0" smtClean="0">
                <a:solidFill>
                  <a:srgbClr val="002060"/>
                </a:solidFill>
                <a:latin typeface="Cambria" pitchFamily="18" charset="0"/>
              </a:rPr>
              <a:t>количество  интересных и полезных </a:t>
            </a:r>
            <a:r>
              <a:rPr lang="ru-RU" sz="3600" b="1" i="1" dirty="0" smtClean="0">
                <a:solidFill>
                  <a:srgbClr val="8C3FAF"/>
                </a:solidFill>
                <a:latin typeface="Cambria" pitchFamily="18" charset="0"/>
              </a:rPr>
              <a:t>данных о Луне</a:t>
            </a:r>
            <a:endParaRPr lang="ru-RU" sz="3600" dirty="0">
              <a:solidFill>
                <a:srgbClr val="8C3FAF"/>
              </a:solidFill>
              <a:latin typeface="Cambria" pitchFamily="18" charset="0"/>
            </a:endParaRPr>
          </a:p>
        </p:txBody>
      </p:sp>
      <p:pic>
        <p:nvPicPr>
          <p:cNvPr id="8" name="Picture 5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4"/>
            <a:ext cx="962025" cy="1038225"/>
          </a:xfrm>
          <a:prstGeom prst="rect">
            <a:avLst/>
          </a:prstGeom>
          <a:noFill/>
        </p:spPr>
      </p:pic>
      <p:pic>
        <p:nvPicPr>
          <p:cNvPr id="9" name="Picture 5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1975" y="5445224"/>
            <a:ext cx="962025" cy="1038225"/>
          </a:xfrm>
          <a:prstGeom prst="rect">
            <a:avLst/>
          </a:prstGeom>
          <a:noFill/>
        </p:spPr>
      </p:pic>
      <p:pic>
        <p:nvPicPr>
          <p:cNvPr id="10" name="Picture 5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536" y="5589240"/>
            <a:ext cx="962025" cy="1038225"/>
          </a:xfrm>
          <a:prstGeom prst="rect">
            <a:avLst/>
          </a:prstGeom>
          <a:noFill/>
        </p:spPr>
      </p:pic>
      <p:pic>
        <p:nvPicPr>
          <p:cNvPr id="11" name="Picture 5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836712"/>
            <a:ext cx="962025" cy="1038225"/>
          </a:xfrm>
          <a:prstGeom prst="rect">
            <a:avLst/>
          </a:prstGeom>
          <a:noFill/>
        </p:spPr>
      </p:pic>
      <p:pic>
        <p:nvPicPr>
          <p:cNvPr id="12" name="Picture 5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1052736"/>
            <a:ext cx="746001" cy="750193"/>
          </a:xfrm>
          <a:prstGeom prst="rect">
            <a:avLst/>
          </a:prstGeom>
          <a:noFill/>
        </p:spPr>
      </p:pic>
      <p:pic>
        <p:nvPicPr>
          <p:cNvPr id="13" name="Picture 5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5819775"/>
            <a:ext cx="962025" cy="1038225"/>
          </a:xfrm>
          <a:prstGeom prst="rect">
            <a:avLst/>
          </a:prstGeom>
          <a:noFill/>
        </p:spPr>
      </p:pic>
      <p:pic>
        <p:nvPicPr>
          <p:cNvPr id="17410" name="Picture 2" descr="C:\Users\Виталий\Desktop\СТИМ АПРЕЛЬ 2018 + АНИМ КОСМОС\движ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1772816"/>
            <a:ext cx="1368152" cy="1296144"/>
          </a:xfrm>
          <a:prstGeom prst="rect">
            <a:avLst/>
          </a:prstGeom>
          <a:noFill/>
        </p:spPr>
      </p:pic>
      <p:pic>
        <p:nvPicPr>
          <p:cNvPr id="17411" name="Picture 3" descr="C:\Users\Виталий\Desktop\СТИМ АПРЕЛЬ 2018 + АНИМ КОСМОС\движ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092280" y="2348880"/>
            <a:ext cx="1080120" cy="1171575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3960440" cy="6408712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smtClean="0">
                <a:solidFill>
                  <a:srgbClr val="C00000"/>
                </a:solidFill>
              </a:rPr>
              <a:t>Терешкова Валентина Владимирова-первая </a:t>
            </a:r>
            <a:br>
              <a:rPr lang="ru-RU" sz="2800" i="1" dirty="0" smtClean="0">
                <a:solidFill>
                  <a:srgbClr val="C00000"/>
                </a:solidFill>
              </a:rPr>
            </a:br>
            <a:r>
              <a:rPr lang="ru-RU" sz="2800" i="1" dirty="0" smtClean="0">
                <a:solidFill>
                  <a:srgbClr val="C00000"/>
                </a:solidFill>
              </a:rPr>
              <a:t>в мире </a:t>
            </a:r>
            <a:r>
              <a:rPr lang="ru-RU" sz="2800" i="1" dirty="0" smtClean="0">
                <a:solidFill>
                  <a:srgbClr val="C00000"/>
                </a:solidFill>
                <a:hlinkClick r:id="rId3" tooltip="Список женщин-космонавтов"/>
              </a:rPr>
              <a:t>женщина-космонавт</a:t>
            </a:r>
            <a:r>
              <a:rPr lang="ru-RU" sz="2800" i="1" dirty="0" smtClean="0">
                <a:solidFill>
                  <a:srgbClr val="C00000"/>
                </a:solidFill>
              </a:rPr>
              <a:t>, героиня  нашей страны . Свой космический полёт (первый в мире полёт женщины-космонавта) Терешкова совершила </a:t>
            </a:r>
            <a:r>
              <a:rPr lang="ru-RU" sz="2800" i="1" dirty="0" smtClean="0">
                <a:solidFill>
                  <a:srgbClr val="C00000"/>
                </a:solidFill>
                <a:hlinkClick r:id="rId4" tooltip="16 июня"/>
              </a:rPr>
              <a:t>16 июня</a:t>
            </a:r>
            <a:r>
              <a:rPr lang="ru-RU" sz="2800" i="1" dirty="0" smtClean="0">
                <a:solidFill>
                  <a:srgbClr val="C00000"/>
                </a:solidFill>
              </a:rPr>
              <a:t> </a:t>
            </a:r>
            <a:r>
              <a:rPr lang="ru-RU" sz="2800" i="1" dirty="0" smtClean="0">
                <a:solidFill>
                  <a:srgbClr val="C00000"/>
                </a:solidFill>
                <a:hlinkClick r:id="rId5" tooltip="1963 год"/>
              </a:rPr>
              <a:t>1963 года</a:t>
            </a:r>
            <a:r>
              <a:rPr lang="ru-RU" sz="2800" i="1" dirty="0" smtClean="0">
                <a:solidFill>
                  <a:srgbClr val="C00000"/>
                </a:solidFill>
              </a:rPr>
              <a:t> на космическом корабле </a:t>
            </a:r>
            <a:r>
              <a:rPr lang="ru-RU" sz="2800" i="1" dirty="0" smtClean="0">
                <a:solidFill>
                  <a:srgbClr val="C00000"/>
                </a:solidFill>
                <a:hlinkClick r:id="rId6" tooltip="Восток-6"/>
              </a:rPr>
              <a:t>Восток-6</a:t>
            </a:r>
            <a:r>
              <a:rPr lang="ru-RU" sz="2800" i="1" dirty="0" smtClean="0">
                <a:solidFill>
                  <a:srgbClr val="C00000"/>
                </a:solidFill>
              </a:rPr>
              <a:t>, он продолжался почти трое суток.</a:t>
            </a:r>
            <a:endParaRPr lang="ru-RU" sz="4400" i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6" name="Содержимое 5" descr="1000[1]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4427984" y="260648"/>
            <a:ext cx="4392488" cy="6252294"/>
          </a:xfr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57200" y="6021288"/>
            <a:ext cx="3008313" cy="104875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2050" name="Picture 2" descr="C:\Users\Виталий\Desktop\КОСМОС дл КОНКУРСА\подсолнух2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-387424"/>
            <a:ext cx="2160240" cy="2232248"/>
          </a:xfrm>
          <a:prstGeom prst="rect">
            <a:avLst/>
          </a:prstGeom>
          <a:noFill/>
        </p:spPr>
      </p:pic>
      <p:pic>
        <p:nvPicPr>
          <p:cNvPr id="18434" name="Picture 2" descr="C:\Users\Виталий\Desktop\СТИМ АПРЕЛЬ 2018 + АНИМ КОСМОС\движ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573016"/>
            <a:ext cx="1057275" cy="1171575"/>
          </a:xfrm>
          <a:prstGeom prst="rect">
            <a:avLst/>
          </a:prstGeom>
          <a:noFill/>
        </p:spPr>
      </p:pic>
      <p:pic>
        <p:nvPicPr>
          <p:cNvPr id="18435" name="Picture 3" descr="C:\Users\Виталий\Desktop\СТИМ АПРЕЛЬ 2018 + АНИМ КОСМОС\движ1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82541">
            <a:off x="7580639" y="-63395"/>
            <a:ext cx="1785295" cy="126155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4355976" cy="6264696"/>
          </a:xfrm>
        </p:spPr>
        <p:txBody>
          <a:bodyPr>
            <a:noAutofit/>
          </a:bodyPr>
          <a:lstStyle/>
          <a:p>
            <a:pPr algn="ctr"/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Гордость  нашего Краснодарского  края</a:t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i="1" dirty="0" smtClean="0">
                <a:solidFill>
                  <a:srgbClr val="C00000"/>
                </a:solidFill>
                <a:latin typeface="Bookman Old Style" pitchFamily="18" charset="0"/>
              </a:rPr>
              <a:t>Виктор Горбатко 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i="1" dirty="0" smtClean="0">
                <a:solidFill>
                  <a:srgbClr val="FF0000"/>
                </a:solidFill>
                <a:latin typeface="Bookman Old Style" pitchFamily="18" charset="0"/>
              </a:rPr>
              <a:t>уроженец посёлка </a:t>
            </a:r>
            <a:r>
              <a:rPr lang="ru-RU" i="1" dirty="0" err="1" smtClean="0">
                <a:solidFill>
                  <a:srgbClr val="FF0000"/>
                </a:solidFill>
                <a:latin typeface="Bookman Old Style" pitchFamily="18" charset="0"/>
              </a:rPr>
              <a:t>Венцы-Заря</a:t>
            </a:r>
            <a:r>
              <a:rPr lang="ru-RU" i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i="1" dirty="0" err="1" smtClean="0">
                <a:solidFill>
                  <a:srgbClr val="FF0000"/>
                </a:solidFill>
                <a:latin typeface="Bookman Old Style" pitchFamily="18" charset="0"/>
              </a:rPr>
              <a:t>Гулькевичского</a:t>
            </a:r>
            <a:r>
              <a:rPr lang="ru-RU" i="1" dirty="0" smtClean="0">
                <a:solidFill>
                  <a:srgbClr val="FF0000"/>
                </a:solidFill>
                <a:latin typeface="Bookman Old Style" pitchFamily="18" charset="0"/>
              </a:rPr>
              <a:t> района </a:t>
            </a:r>
            <a:br>
              <a:rPr lang="ru-RU" i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был первым кубанским космонавтом, </a:t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i="1" dirty="0" smtClean="0">
                <a:solidFill>
                  <a:srgbClr val="FF0000"/>
                </a:solidFill>
                <a:latin typeface="Bookman Old Style" pitchFamily="18" charset="0"/>
              </a:rPr>
              <a:t>совершившим полет в космос, 12-17 октября 1969 года - в качестве инженера-исследователя «Союза-7». Кстати, тогда он взял с собой на орбиту горсть земли из родного поселка.</a:t>
            </a:r>
            <a:br>
              <a:rPr lang="ru-RU" i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i="1" dirty="0" smtClean="0">
                <a:solidFill>
                  <a:srgbClr val="FF0000"/>
                </a:solidFill>
                <a:latin typeface="Bookman Old Style" pitchFamily="18" charset="0"/>
              </a:rPr>
              <a:t>Второй космический полет уже в качестве командира корабля «Союз-24» Горбатко совершил с 7 по 25 февраля 1977 года, третий - 23-31 июля 1980 года </a:t>
            </a:r>
            <a:r>
              <a:rPr lang="ru-RU" b="0" dirty="0" smtClean="0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ru-RU" b="0" dirty="0" smtClean="0">
                <a:solidFill>
                  <a:srgbClr val="FF0000"/>
                </a:solidFill>
                <a:latin typeface="Bookman Old Style" pitchFamily="18" charset="0"/>
              </a:rPr>
            </a:br>
            <a:endParaRPr lang="ru-RU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6" name="Содержимое 5" descr="кос30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88640"/>
            <a:ext cx="4320480" cy="6408712"/>
          </a:xfr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 flipV="1">
            <a:off x="457200" y="6126163"/>
            <a:ext cx="3008313" cy="11114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6146" name="Picture 2" descr="C:\Users\Виталий\Desktop\КОСМОС дл КОНКУРСА\косм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91200"/>
            <a:ext cx="1095375" cy="1066800"/>
          </a:xfrm>
          <a:prstGeom prst="rect">
            <a:avLst/>
          </a:prstGeom>
          <a:noFill/>
        </p:spPr>
      </p:pic>
      <p:pic>
        <p:nvPicPr>
          <p:cNvPr id="7" name="Picture 2" descr="C:\Users\Виталий\Desktop\КОСМОС дл КОНКУРСА\косм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131840" y="5791200"/>
            <a:ext cx="1091977" cy="1066800"/>
          </a:xfrm>
          <a:prstGeom prst="rect">
            <a:avLst/>
          </a:prstGeom>
          <a:noFill/>
        </p:spPr>
      </p:pic>
      <p:pic>
        <p:nvPicPr>
          <p:cNvPr id="8" name="Picture 3" descr="C:\Users\Виталий\Desktop\СТИМ АПРЕЛЬ 2018 + АНИМ КОСМОС\движ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2541">
            <a:off x="7436624" y="-135402"/>
            <a:ext cx="1785295" cy="126155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0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4000" b="1" i="1" dirty="0" smtClean="0">
                <a:solidFill>
                  <a:srgbClr val="00B050"/>
                </a:solidFill>
                <a:latin typeface="Bookman Old Style" pitchFamily="18" charset="0"/>
              </a:rPr>
              <a:t>Наши земляки- космонавты</a:t>
            </a:r>
            <a:endParaRPr lang="ru-RU" b="1" i="1" dirty="0">
              <a:solidFill>
                <a:srgbClr val="00B050"/>
              </a:solidFill>
              <a:latin typeface="Bookman Old Style" pitchFamily="18" charset="0"/>
            </a:endParaRPr>
          </a:p>
        </p:txBody>
      </p:sp>
      <p:pic>
        <p:nvPicPr>
          <p:cNvPr id="3074" name="Picture 2" descr="C:\Users\Виталий\Desktop\космос\ку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692696"/>
            <a:ext cx="2232248" cy="2736304"/>
          </a:xfrm>
          <a:prstGeom prst="rect">
            <a:avLst/>
          </a:prstGeom>
          <a:noFill/>
        </p:spPr>
      </p:pic>
      <p:pic>
        <p:nvPicPr>
          <p:cNvPr id="3075" name="Picture 3" descr="C:\Users\Виталий\Desktop\космос\куб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692696"/>
            <a:ext cx="2160240" cy="2664296"/>
          </a:xfrm>
          <a:prstGeom prst="rect">
            <a:avLst/>
          </a:prstGeom>
          <a:noFill/>
        </p:spPr>
      </p:pic>
      <p:pic>
        <p:nvPicPr>
          <p:cNvPr id="3076" name="Picture 4" descr="C:\Users\Виталий\Desktop\космос\куб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3717032"/>
            <a:ext cx="2304256" cy="2880320"/>
          </a:xfrm>
          <a:prstGeom prst="rect">
            <a:avLst/>
          </a:prstGeom>
          <a:noFill/>
        </p:spPr>
      </p:pic>
      <p:pic>
        <p:nvPicPr>
          <p:cNvPr id="3077" name="Picture 5" descr="C:\Users\Виталий\Desktop\космос\куб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3933056"/>
            <a:ext cx="2160240" cy="266429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836712"/>
            <a:ext cx="244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u="sng" dirty="0" smtClean="0">
                <a:solidFill>
                  <a:srgbClr val="C00000"/>
                </a:solidFill>
                <a:latin typeface="Bookman Old Style" pitchFamily="18" charset="0"/>
              </a:rPr>
              <a:t>Севастьянов Виталий Иванович</a:t>
            </a:r>
            <a:endParaRPr lang="ru-RU" sz="2400" b="1" i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4009" y="908721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400" b="1" i="1" u="sng" dirty="0" smtClean="0">
                <a:solidFill>
                  <a:srgbClr val="C00000"/>
                </a:solidFill>
                <a:latin typeface="Bookman Old Style" pitchFamily="18" charset="0"/>
              </a:rPr>
              <a:t>Березовой Анатолий Николаевич</a:t>
            </a:r>
            <a:endParaRPr lang="ru-RU" sz="2400" b="1" i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20" y="3933056"/>
            <a:ext cx="2088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u="sng" dirty="0" smtClean="0">
                <a:solidFill>
                  <a:srgbClr val="C00000"/>
                </a:solidFill>
                <a:latin typeface="Bookman Old Style" pitchFamily="18" charset="0"/>
              </a:rPr>
              <a:t>Трещев Сергей Евгеньевич</a:t>
            </a:r>
            <a:endParaRPr lang="ru-RU" sz="2400" b="1" i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endParaRPr lang="ru-RU" sz="2400" b="1" i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8024" y="3284985"/>
            <a:ext cx="18722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u="sng" dirty="0" smtClean="0">
                <a:solidFill>
                  <a:srgbClr val="C00000"/>
                </a:solidFill>
                <a:latin typeface="Bookman Old Style" pitchFamily="18" charset="0"/>
              </a:rPr>
              <a:t>Падалка Геннадий Иванович</a:t>
            </a:r>
            <a:endParaRPr lang="ru-RU" sz="2400" b="1" i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7409" name="Picture 1" descr="C:\Users\Виталий\Desktop\КОСМОС дл КОНКУРСА\косм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4788024" y="2060848"/>
            <a:ext cx="1224136" cy="1066800"/>
          </a:xfrm>
          <a:prstGeom prst="rect">
            <a:avLst/>
          </a:prstGeom>
          <a:noFill/>
        </p:spPr>
      </p:pic>
      <p:pic>
        <p:nvPicPr>
          <p:cNvPr id="17410" name="Picture 2" descr="C:\Users\Виталий\Desktop\КОСМОС дл КОНКУРСА\косм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5085184"/>
            <a:ext cx="1095375" cy="1066800"/>
          </a:xfrm>
          <a:prstGeom prst="rect">
            <a:avLst/>
          </a:prstGeom>
          <a:noFill/>
        </p:spPr>
      </p:pic>
      <p:pic>
        <p:nvPicPr>
          <p:cNvPr id="17411" name="Picture 3" descr="C:\Users\Виталий\Desktop\КОСМОС дл КОНКУРСА\космос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1988840"/>
            <a:ext cx="1955477" cy="1512168"/>
          </a:xfrm>
          <a:prstGeom prst="rect">
            <a:avLst/>
          </a:prstGeom>
          <a:noFill/>
        </p:spPr>
      </p:pic>
      <p:pic>
        <p:nvPicPr>
          <p:cNvPr id="18" name="Picture 1" descr="C:\Users\Виталий\Desktop\КОСМОС дл КОНКУРСА\косм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403648" y="3356992"/>
            <a:ext cx="1080120" cy="1066800"/>
          </a:xfrm>
          <a:prstGeom prst="rect">
            <a:avLst/>
          </a:prstGeom>
          <a:noFill/>
        </p:spPr>
      </p:pic>
      <p:pic>
        <p:nvPicPr>
          <p:cNvPr id="19458" name="Picture 2" descr="C:\Users\Виталий\Desktop\СТИМ АПРЕЛЬ 2018 + АНИМ КОСМОС\движ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5229200"/>
            <a:ext cx="1296144" cy="136815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3600" b="1" i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Виталий\Desktop\КОСМОС дл КОНКУРСА\космос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Содержимое 3" descr="кос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600200"/>
            <a:ext cx="8064895" cy="492514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1259632" y="188640"/>
            <a:ext cx="7344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Cambria" pitchFamily="18" charset="0"/>
              </a:rPr>
              <a:t>Международная станция «Мир» работала в космическом пространстве 15 лет</a:t>
            </a:r>
            <a:endParaRPr lang="ru-RU" sz="3200" dirty="0">
              <a:latin typeface="Cambria" pitchFamily="18" charset="0"/>
            </a:endParaRPr>
          </a:p>
        </p:txBody>
      </p:sp>
      <p:pic>
        <p:nvPicPr>
          <p:cNvPr id="7171" name="Picture 3" descr="C:\Users\Виталий\Desktop\КОСМОС дл КОНКУРСА\косм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19725"/>
            <a:ext cx="1590675" cy="1438275"/>
          </a:xfrm>
          <a:prstGeom prst="rect">
            <a:avLst/>
          </a:prstGeom>
          <a:noFill/>
        </p:spPr>
      </p:pic>
      <p:pic>
        <p:nvPicPr>
          <p:cNvPr id="7172" name="Picture 4" descr="C:\Users\Виталий\Desktop\КОСМОС дл КОНКУРСА\косм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08720"/>
            <a:ext cx="1590675" cy="1438275"/>
          </a:xfrm>
          <a:prstGeom prst="rect">
            <a:avLst/>
          </a:prstGeom>
          <a:noFill/>
        </p:spPr>
      </p:pic>
      <p:pic>
        <p:nvPicPr>
          <p:cNvPr id="7173" name="Picture 5" descr="C:\Users\Виталий\Desktop\КОСМОС дл КОНКУРСА\косм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3325" y="332656"/>
            <a:ext cx="1590675" cy="1438275"/>
          </a:xfrm>
          <a:prstGeom prst="rect">
            <a:avLst/>
          </a:prstGeom>
          <a:noFill/>
        </p:spPr>
      </p:pic>
      <p:pic>
        <p:nvPicPr>
          <p:cNvPr id="21506" name="Picture 2" descr="C:\Users\Виталий\Desktop\СТИМ АПРЕЛЬ 2018 + АНИМ КОСМОС\движ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0" y="188640"/>
            <a:ext cx="1517873" cy="904875"/>
          </a:xfrm>
          <a:prstGeom prst="rect">
            <a:avLst/>
          </a:prstGeom>
          <a:noFill/>
        </p:spPr>
      </p:pic>
      <p:pic>
        <p:nvPicPr>
          <p:cNvPr id="21507" name="Picture 3" descr="C:\Users\Виталий\Desktop\СТИМ АПРЕЛЬ 2018 + АНИМ КОСМОС\447658388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5085184"/>
            <a:ext cx="1152128" cy="1240532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3600" b="1" i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C:\Users\Виталий\Desktop\КОСМОС дл КОНКУРСА\космос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5" name="Picture 3" descr="C:\Users\Виталий\Desktop\КОСМОС дл КОНКУРСА\космос14.jpg"/>
          <p:cNvPicPr>
            <a:picLocks noChangeAspect="1" noChangeArrowheads="1"/>
          </p:cNvPicPr>
          <p:nvPr/>
        </p:nvPicPr>
        <p:blipFill>
          <a:blip r:embed="rId3" cstate="print"/>
          <a:srcRect l="3704" r="3704"/>
          <a:stretch>
            <a:fillRect/>
          </a:stretch>
        </p:blipFill>
        <p:spPr bwMode="auto">
          <a:xfrm>
            <a:off x="683568" y="1124744"/>
            <a:ext cx="7848872" cy="547260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9" name="TextBox 8"/>
          <p:cNvSpPr txBox="1"/>
          <p:nvPr/>
        </p:nvSpPr>
        <p:spPr>
          <a:xfrm>
            <a:off x="1187624" y="0"/>
            <a:ext cx="7305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Cambria" pitchFamily="18" charset="0"/>
              </a:rPr>
              <a:t>Нелегкая, но очень интересная жизнь в космосе</a:t>
            </a:r>
            <a:endParaRPr lang="ru-RU" sz="3600" dirty="0">
              <a:latin typeface="Cambria" pitchFamily="18" charset="0"/>
            </a:endParaRPr>
          </a:p>
        </p:txBody>
      </p:sp>
      <p:pic>
        <p:nvPicPr>
          <p:cNvPr id="8196" name="Picture 4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373216"/>
            <a:ext cx="962025" cy="1038225"/>
          </a:xfrm>
          <a:prstGeom prst="rect">
            <a:avLst/>
          </a:prstGeom>
          <a:noFill/>
        </p:spPr>
      </p:pic>
      <p:pic>
        <p:nvPicPr>
          <p:cNvPr id="8197" name="Picture 5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52736"/>
            <a:ext cx="962025" cy="1038225"/>
          </a:xfrm>
          <a:prstGeom prst="rect">
            <a:avLst/>
          </a:prstGeom>
          <a:noFill/>
        </p:spPr>
      </p:pic>
      <p:pic>
        <p:nvPicPr>
          <p:cNvPr id="8198" name="Picture 6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404664"/>
            <a:ext cx="962025" cy="1038225"/>
          </a:xfrm>
          <a:prstGeom prst="rect">
            <a:avLst/>
          </a:prstGeom>
          <a:noFill/>
        </p:spPr>
      </p:pic>
      <p:pic>
        <p:nvPicPr>
          <p:cNvPr id="20482" name="Picture 2" descr="C:\Users\Виталий\Desktop\СТИМ АПРЕЛЬ 2018 + АНИМ КОСМОС\движ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40"/>
            <a:ext cx="1019175" cy="1038225"/>
          </a:xfrm>
          <a:prstGeom prst="rect">
            <a:avLst/>
          </a:prstGeom>
          <a:noFill/>
        </p:spPr>
      </p:pic>
      <p:pic>
        <p:nvPicPr>
          <p:cNvPr id="20483" name="Picture 3" descr="C:\Users\Виталий\Desktop\СТИМ АПРЕЛЬ 2018 + АНИМ КОСМОС\движ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596336" y="5301208"/>
            <a:ext cx="1368152" cy="1171575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Autofit/>
          </a:bodyPr>
          <a:lstStyle/>
          <a:p>
            <a:endParaRPr lang="ru-RU" sz="36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Виталий\Desktop\КОСМОС дл КОНКУРСА\космос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9" name="Picture 3" descr="C:\Users\Виталий\Desktop\КОСМОС дл КОНКУРСА\косомс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12776"/>
            <a:ext cx="8267700" cy="544522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9" name="TextBox 8"/>
          <p:cNvSpPr txBox="1"/>
          <p:nvPr/>
        </p:nvSpPr>
        <p:spPr>
          <a:xfrm>
            <a:off x="1043608" y="188640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</a:rPr>
              <a:t>Космонавты находясь в бескрайних просторах Вселенной работают и в открытом космосе</a:t>
            </a:r>
            <a:endParaRPr lang="ru-RU" sz="28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0" name="Picture 4" descr="C:\Users\Виталий\Desktop\КОСМОС дл КОНКУРСА\косм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1008"/>
            <a:ext cx="1296144" cy="1294259"/>
          </a:xfrm>
          <a:prstGeom prst="rect">
            <a:avLst/>
          </a:prstGeom>
          <a:noFill/>
        </p:spPr>
      </p:pic>
      <p:pic>
        <p:nvPicPr>
          <p:cNvPr id="11" name="Picture 4" descr="C:\Users\Виталий\Desktop\КОСМОС дл КОНКУРСА\косм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620688"/>
            <a:ext cx="1590675" cy="1438275"/>
          </a:xfrm>
          <a:prstGeom prst="rect">
            <a:avLst/>
          </a:prstGeom>
          <a:noFill/>
        </p:spPr>
      </p:pic>
      <p:pic>
        <p:nvPicPr>
          <p:cNvPr id="12" name="Picture 4" descr="C:\Users\Виталий\Desktop\КОСМОС дл КОНКУРСА\косм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3325" y="5419725"/>
            <a:ext cx="1590675" cy="1438275"/>
          </a:xfrm>
          <a:prstGeom prst="rect">
            <a:avLst/>
          </a:prstGeom>
          <a:noFill/>
        </p:spPr>
      </p:pic>
      <p:pic>
        <p:nvPicPr>
          <p:cNvPr id="13" name="Picture 4" descr="C:\Users\Виталий\Desktop\КОСМОС дл КОНКУРСА\косм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3325" y="620688"/>
            <a:ext cx="1590675" cy="1438275"/>
          </a:xfrm>
          <a:prstGeom prst="rect">
            <a:avLst/>
          </a:prstGeom>
          <a:noFill/>
        </p:spPr>
      </p:pic>
      <p:pic>
        <p:nvPicPr>
          <p:cNvPr id="22530" name="Picture 2" descr="C:\Users\Виталий\Desktop\СТИМ АПРЕЛЬ 2018 + АНИМ КОСМОС\движ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40"/>
            <a:ext cx="1019175" cy="1038225"/>
          </a:xfrm>
          <a:prstGeom prst="rect">
            <a:avLst/>
          </a:prstGeom>
          <a:noFill/>
        </p:spPr>
      </p:pic>
      <p:pic>
        <p:nvPicPr>
          <p:cNvPr id="15" name="Picture 3" descr="C:\Users\Виталий\Desktop\СТИМ АПРЕЛЬ 2018 + АНИМ КОСМОС\движ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445224"/>
            <a:ext cx="1152128" cy="117157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Виталий\Desktop\КОСМОС дл КОНКУРСА\космос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87624" y="260648"/>
            <a:ext cx="7132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 </a:t>
            </a:r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</a:rPr>
              <a:t>Ежедневно кипит  работа  внутри космического дома </a:t>
            </a:r>
            <a:endParaRPr lang="ru-RU" sz="32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0244" name="Picture 4" descr="C:\Users\Виталий\Desktop\КОСМОС дл КОНКУРСА\кос1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47763"/>
            <a:ext cx="7920880" cy="571023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245" name="Picture 5" descr="C:\Users\Виталий\Desktop\КОСМОС дл КОНКУРСА\косм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740351" y="476672"/>
            <a:ext cx="1172369" cy="1066800"/>
          </a:xfrm>
          <a:prstGeom prst="rect">
            <a:avLst/>
          </a:prstGeom>
          <a:noFill/>
        </p:spPr>
      </p:pic>
      <p:pic>
        <p:nvPicPr>
          <p:cNvPr id="10246" name="Picture 6" descr="C:\Users\Виталий\Desktop\КОСМОС дл КОНКУРСА\косм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17232"/>
            <a:ext cx="1095375" cy="1066800"/>
          </a:xfrm>
          <a:prstGeom prst="rect">
            <a:avLst/>
          </a:prstGeom>
          <a:noFill/>
        </p:spPr>
      </p:pic>
      <p:pic>
        <p:nvPicPr>
          <p:cNvPr id="23554" name="Picture 2" descr="C:\Users\Виталий\Desktop\СТИМ АПРЕЛЬ 2018 + АНИМ КОСМОС\движ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79512" y="188640"/>
            <a:ext cx="1301849" cy="904875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Виталий\Desktop\КОСМОС дл КОНКУРСА\космос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C:\Users\Виталий\Desktop\КОСМОС дл КОНКУРСА\космос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8640960" cy="56886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9552" y="260648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660066"/>
                </a:solidFill>
                <a:latin typeface="Cambria" pitchFamily="18" charset="0"/>
              </a:rPr>
              <a:t>Планеты солнечной системы</a:t>
            </a:r>
            <a:endParaRPr lang="ru-RU" sz="3600" b="1" i="1" dirty="0">
              <a:solidFill>
                <a:srgbClr val="660066"/>
              </a:solidFill>
              <a:latin typeface="Cambria" pitchFamily="18" charset="0"/>
            </a:endParaRPr>
          </a:p>
        </p:txBody>
      </p:sp>
      <p:pic>
        <p:nvPicPr>
          <p:cNvPr id="2052" name="Picture 4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260648"/>
            <a:ext cx="962025" cy="1038225"/>
          </a:xfrm>
          <a:prstGeom prst="rect">
            <a:avLst/>
          </a:prstGeom>
          <a:noFill/>
        </p:spPr>
      </p:pic>
      <p:pic>
        <p:nvPicPr>
          <p:cNvPr id="2053" name="Picture 5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0"/>
            <a:ext cx="697036" cy="720080"/>
          </a:xfrm>
          <a:prstGeom prst="rect">
            <a:avLst/>
          </a:prstGeom>
          <a:noFill/>
        </p:spPr>
      </p:pic>
      <p:pic>
        <p:nvPicPr>
          <p:cNvPr id="2054" name="Picture 6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0"/>
            <a:ext cx="697036" cy="648072"/>
          </a:xfrm>
          <a:prstGeom prst="rect">
            <a:avLst/>
          </a:prstGeom>
          <a:noFill/>
        </p:spPr>
      </p:pic>
      <p:pic>
        <p:nvPicPr>
          <p:cNvPr id="2055" name="Picture 7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74956" y="548680"/>
            <a:ext cx="769044" cy="663129"/>
          </a:xfrm>
          <a:prstGeom prst="rect">
            <a:avLst/>
          </a:prstGeom>
          <a:noFill/>
        </p:spPr>
      </p:pic>
      <p:pic>
        <p:nvPicPr>
          <p:cNvPr id="2056" name="Picture 8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20688"/>
            <a:ext cx="962025" cy="1038225"/>
          </a:xfrm>
          <a:prstGeom prst="rect">
            <a:avLst/>
          </a:prstGeom>
          <a:noFill/>
        </p:spPr>
      </p:pic>
      <p:pic>
        <p:nvPicPr>
          <p:cNvPr id="13314" name="Picture 2" descr="C:\Users\Виталий\Desktop\СТИМ АПРЕЛЬ 2018 + АНИМ КОСМОС\движ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869160"/>
            <a:ext cx="1368152" cy="144016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188640"/>
            <a:ext cx="7597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dirty="0">
              <a:latin typeface="Cambria" pitchFamily="18" charset="0"/>
            </a:endParaRPr>
          </a:p>
        </p:txBody>
      </p:sp>
      <p:pic>
        <p:nvPicPr>
          <p:cNvPr id="4" name="Picture 2" descr="C:\Users\Виталий\Desktop\КОСМОС дл КОНКУРСА\космос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75656" y="1052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71600" y="332656"/>
            <a:ext cx="784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</a:rPr>
              <a:t>Гигиена важна даже в космическом пространстве</a:t>
            </a:r>
            <a:endParaRPr lang="ru-RU" sz="3200" dirty="0">
              <a:latin typeface="Cambria" pitchFamily="18" charset="0"/>
            </a:endParaRPr>
          </a:p>
        </p:txBody>
      </p:sp>
      <p:pic>
        <p:nvPicPr>
          <p:cNvPr id="7" name="Содержимое 3" descr="1280828897_doseng.org_photos_q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7" y="1340768"/>
            <a:ext cx="7704856" cy="51125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271" name="Picture 7" descr="C:\Users\Виталий\Desktop\КОСМОС дл КОНКУРСА\косм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564904"/>
            <a:ext cx="1095375" cy="1066800"/>
          </a:xfrm>
          <a:prstGeom prst="rect">
            <a:avLst/>
          </a:prstGeom>
          <a:noFill/>
        </p:spPr>
      </p:pic>
      <p:pic>
        <p:nvPicPr>
          <p:cNvPr id="11272" name="Picture 8" descr="C:\Users\Виталий\Desktop\КОСМОС дл КОНКУРСА\косм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17232"/>
            <a:ext cx="1095375" cy="1066800"/>
          </a:xfrm>
          <a:prstGeom prst="rect">
            <a:avLst/>
          </a:prstGeom>
          <a:noFill/>
        </p:spPr>
      </p:pic>
      <p:pic>
        <p:nvPicPr>
          <p:cNvPr id="11273" name="Picture 9" descr="C:\Users\Виталий\Desktop\КОСМОС дл КОНКУРСА\косм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380312" y="764704"/>
            <a:ext cx="1440160" cy="1066800"/>
          </a:xfrm>
          <a:prstGeom prst="rect">
            <a:avLst/>
          </a:prstGeom>
          <a:noFill/>
        </p:spPr>
      </p:pic>
      <p:pic>
        <p:nvPicPr>
          <p:cNvPr id="24578" name="Picture 2" descr="C:\Users\Виталий\Desktop\СТИМ АПРЕЛЬ 2018 + АНИМ КОСМОС\движ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79512" y="188640"/>
            <a:ext cx="1440160" cy="904875"/>
          </a:xfrm>
          <a:prstGeom prst="rect">
            <a:avLst/>
          </a:prstGeom>
          <a:noFill/>
        </p:spPr>
      </p:pic>
      <p:pic>
        <p:nvPicPr>
          <p:cNvPr id="24579" name="Picture 3" descr="C:\Users\Виталий\Desktop\СТИМ АПРЕЛЬ 2018 + АНИМ КОСМОС\движ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668344" y="5517232"/>
            <a:ext cx="1271563" cy="117157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Виталий\Desktop\КОСМОС дл КОНКУРСА\космос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1" name="Picture 3" descr="C:\Users\Виталий\Desktop\КОСМОС дл КОНКУРСА\кос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268760"/>
            <a:ext cx="7632848" cy="504056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683568" y="0"/>
            <a:ext cx="813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660066"/>
                </a:solidFill>
                <a:latin typeface="Cambria" pitchFamily="18" charset="0"/>
              </a:rPr>
              <a:t>Таким космос видят  бесстрашные его покорители – героические космонавты</a:t>
            </a:r>
            <a:endParaRPr lang="ru-RU" sz="3200" b="1" dirty="0">
              <a:solidFill>
                <a:srgbClr val="660066"/>
              </a:solidFill>
              <a:latin typeface="Cambria" pitchFamily="18" charset="0"/>
            </a:endParaRPr>
          </a:p>
        </p:txBody>
      </p:sp>
      <p:pic>
        <p:nvPicPr>
          <p:cNvPr id="12292" name="Picture 4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052736"/>
            <a:ext cx="962025" cy="1038225"/>
          </a:xfrm>
          <a:prstGeom prst="rect">
            <a:avLst/>
          </a:prstGeom>
          <a:noFill/>
        </p:spPr>
      </p:pic>
      <p:pic>
        <p:nvPicPr>
          <p:cNvPr id="12293" name="Picture 5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5819775"/>
            <a:ext cx="962025" cy="1038225"/>
          </a:xfrm>
          <a:prstGeom prst="rect">
            <a:avLst/>
          </a:prstGeom>
          <a:noFill/>
        </p:spPr>
      </p:pic>
      <p:pic>
        <p:nvPicPr>
          <p:cNvPr id="12294" name="Picture 6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89240"/>
            <a:ext cx="962025" cy="1038225"/>
          </a:xfrm>
          <a:prstGeom prst="rect">
            <a:avLst/>
          </a:prstGeom>
          <a:noFill/>
        </p:spPr>
      </p:pic>
      <p:pic>
        <p:nvPicPr>
          <p:cNvPr id="12295" name="Picture 7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1975" y="1124744"/>
            <a:ext cx="962025" cy="1038225"/>
          </a:xfrm>
          <a:prstGeom prst="rect">
            <a:avLst/>
          </a:prstGeom>
          <a:noFill/>
        </p:spPr>
      </p:pic>
      <p:pic>
        <p:nvPicPr>
          <p:cNvPr id="12296" name="Picture 8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52736"/>
            <a:ext cx="962025" cy="1038225"/>
          </a:xfrm>
          <a:prstGeom prst="rect">
            <a:avLst/>
          </a:prstGeom>
          <a:noFill/>
        </p:spPr>
      </p:pic>
      <p:pic>
        <p:nvPicPr>
          <p:cNvPr id="25602" name="Picture 2" descr="C:\Users\Виталий\Desktop\СТИМ АПРЕЛЬ 2018 + АНИМ КОСМОС\движ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561237">
            <a:off x="1266675" y="1866883"/>
            <a:ext cx="1428750" cy="977951"/>
          </a:xfrm>
          <a:prstGeom prst="rect">
            <a:avLst/>
          </a:prstGeom>
          <a:noFill/>
        </p:spPr>
      </p:pic>
      <p:pic>
        <p:nvPicPr>
          <p:cNvPr id="25603" name="Picture 3" descr="C:\Users\Виталий\Desktop\СТИМ АПРЕЛЬ 2018 + АНИМ КОСМОС\движ5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5085184"/>
            <a:ext cx="1019175" cy="1038225"/>
          </a:xfrm>
          <a:prstGeom prst="rect">
            <a:avLst/>
          </a:prstGeom>
          <a:noFill/>
        </p:spPr>
      </p:pic>
      <p:pic>
        <p:nvPicPr>
          <p:cNvPr id="12" name="Picture 3" descr="C:\Users\Виталий\Desktop\СТИМ АПРЕЛЬ 2018 + АНИМ КОСМОС\движ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509120"/>
            <a:ext cx="1224136" cy="117157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endParaRPr lang="ru-RU" b="1" i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Виталий\Desktop\КОСМОС дл КОНКУРСА\космос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Содержимое 5" descr="кос21.jpg"/>
          <p:cNvPicPr>
            <a:picLocks noChangeAspect="1"/>
          </p:cNvPicPr>
          <p:nvPr/>
        </p:nvPicPr>
        <p:blipFill>
          <a:blip r:embed="rId3" cstate="print"/>
          <a:srcRect l="4348" r="5217"/>
          <a:stretch>
            <a:fillRect/>
          </a:stretch>
        </p:blipFill>
        <p:spPr>
          <a:xfrm>
            <a:off x="971600" y="1700808"/>
            <a:ext cx="7488832" cy="475252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323528" y="404664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660066"/>
                </a:solidFill>
                <a:latin typeface="Cambria" pitchFamily="18" charset="0"/>
              </a:rPr>
              <a:t>А таким космос можем увидеть  его мы –юные космонавты</a:t>
            </a:r>
            <a:r>
              <a:rPr lang="ru-RU" sz="2400" dirty="0" smtClean="0"/>
              <a:t>!</a:t>
            </a:r>
            <a:endParaRPr lang="ru-RU" sz="2400" dirty="0"/>
          </a:p>
        </p:txBody>
      </p:sp>
      <p:pic>
        <p:nvPicPr>
          <p:cNvPr id="13315" name="Picture 3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9" y="4869160"/>
            <a:ext cx="864096" cy="822201"/>
          </a:xfrm>
          <a:prstGeom prst="rect">
            <a:avLst/>
          </a:prstGeom>
          <a:noFill/>
        </p:spPr>
      </p:pic>
      <p:pic>
        <p:nvPicPr>
          <p:cNvPr id="13316" name="Picture 4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1975" y="5517232"/>
            <a:ext cx="962025" cy="1038225"/>
          </a:xfrm>
          <a:prstGeom prst="rect">
            <a:avLst/>
          </a:prstGeom>
          <a:noFill/>
        </p:spPr>
      </p:pic>
      <p:pic>
        <p:nvPicPr>
          <p:cNvPr id="13317" name="Picture 5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1052736"/>
            <a:ext cx="962025" cy="1038225"/>
          </a:xfrm>
          <a:prstGeom prst="rect">
            <a:avLst/>
          </a:prstGeom>
          <a:noFill/>
        </p:spPr>
      </p:pic>
      <p:pic>
        <p:nvPicPr>
          <p:cNvPr id="13318" name="Picture 6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89240"/>
            <a:ext cx="962025" cy="1038225"/>
          </a:xfrm>
          <a:prstGeom prst="rect">
            <a:avLst/>
          </a:prstGeom>
          <a:noFill/>
        </p:spPr>
      </p:pic>
      <p:pic>
        <p:nvPicPr>
          <p:cNvPr id="13319" name="Picture 7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4"/>
            <a:ext cx="962025" cy="1038225"/>
          </a:xfrm>
          <a:prstGeom prst="rect">
            <a:avLst/>
          </a:prstGeom>
          <a:noFill/>
        </p:spPr>
      </p:pic>
      <p:pic>
        <p:nvPicPr>
          <p:cNvPr id="26626" name="Picture 2" descr="C:\Users\Виталий\Desktop\СТИМ АПРЕЛЬ 2018 + АНИМ КОСМОС\движ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3140968"/>
            <a:ext cx="1316657" cy="2269604"/>
          </a:xfrm>
          <a:prstGeom prst="rect">
            <a:avLst/>
          </a:prstGeom>
          <a:noFill/>
        </p:spPr>
      </p:pic>
      <p:pic>
        <p:nvPicPr>
          <p:cNvPr id="26627" name="Picture 3" descr="C:\Users\Виталий\Desktop\СТИМ АПРЕЛЬ 2018 + АНИМ КОСМОС\движ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05064"/>
            <a:ext cx="1057275" cy="117157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://333v.ru/uploads/9c/9c65f60bb49b8bd5d5f72964acebe8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C:\Users\%D0%92%D0%B8%D1%82%D0%B0%D0%BB%D0%B8%D0%B9\Documents\%D0%97%D0%B0%D0%B3%D1%80%D1%83%D0%B7%D0%BA%D0%B8 %D0%B8%D0%BD%D1%82%D0%B5%D1%80%D0%BD%D0%B5%D1%82\%D0%B7%D0%B5%D0%BC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https://kudann.ru/uploads/0cbc7e3773d6bf7c62cca65c35959a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1032" name="Picture 8" descr="https://look.com.ua/pic/201209/1280x800/look.com.ua-34268.jpg"/>
          <p:cNvPicPr>
            <a:picLocks noChangeAspect="1" noChangeArrowheads="1"/>
          </p:cNvPicPr>
          <p:nvPr/>
        </p:nvPicPr>
        <p:blipFill>
          <a:blip r:embed="rId3" cstate="print"/>
          <a:srcRect l="18873" r="13725" b="4320"/>
          <a:stretch>
            <a:fillRect/>
          </a:stretch>
        </p:blipFill>
        <p:spPr bwMode="auto">
          <a:xfrm>
            <a:off x="2123728" y="2132856"/>
            <a:ext cx="5400600" cy="472514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2" name="Picture 9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3" y="3861048"/>
            <a:ext cx="576064" cy="606177"/>
          </a:xfrm>
          <a:prstGeom prst="rect">
            <a:avLst/>
          </a:prstGeom>
          <a:noFill/>
        </p:spPr>
      </p:pic>
      <p:pic>
        <p:nvPicPr>
          <p:cNvPr id="13" name="Picture 9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2204864"/>
            <a:ext cx="576064" cy="606177"/>
          </a:xfrm>
          <a:prstGeom prst="rect">
            <a:avLst/>
          </a:prstGeom>
          <a:noFill/>
        </p:spPr>
      </p:pic>
      <p:pic>
        <p:nvPicPr>
          <p:cNvPr id="14" name="Picture 9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5733256"/>
            <a:ext cx="818009" cy="836712"/>
          </a:xfrm>
          <a:prstGeom prst="rect">
            <a:avLst/>
          </a:prstGeom>
          <a:noFill/>
        </p:spPr>
      </p:pic>
      <p:pic>
        <p:nvPicPr>
          <p:cNvPr id="15" name="Picture 9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5949280"/>
            <a:ext cx="648073" cy="692152"/>
          </a:xfrm>
          <a:prstGeom prst="rect">
            <a:avLst/>
          </a:prstGeom>
          <a:noFill/>
        </p:spPr>
      </p:pic>
      <p:pic>
        <p:nvPicPr>
          <p:cNvPr id="16" name="Picture 9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1975" y="2852936"/>
            <a:ext cx="962025" cy="1038225"/>
          </a:xfrm>
          <a:prstGeom prst="rect">
            <a:avLst/>
          </a:prstGeom>
          <a:noFill/>
        </p:spPr>
      </p:pic>
      <p:pic>
        <p:nvPicPr>
          <p:cNvPr id="17" name="Picture 9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869160"/>
            <a:ext cx="962025" cy="1038225"/>
          </a:xfrm>
          <a:prstGeom prst="rect">
            <a:avLst/>
          </a:prstGeom>
          <a:noFill/>
        </p:spPr>
      </p:pic>
      <p:pic>
        <p:nvPicPr>
          <p:cNvPr id="18" name="Picture 9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1975" y="5301208"/>
            <a:ext cx="962025" cy="1038225"/>
          </a:xfrm>
          <a:prstGeom prst="rect">
            <a:avLst/>
          </a:prstGeom>
          <a:noFill/>
        </p:spPr>
      </p:pic>
      <p:pic>
        <p:nvPicPr>
          <p:cNvPr id="19" name="Picture 9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204864"/>
            <a:ext cx="962025" cy="1038225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539552" y="1"/>
            <a:ext cx="8280920" cy="206210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92D050"/>
                </a:solidFill>
                <a:latin typeface="Cambria" pitchFamily="18" charset="0"/>
              </a:rPr>
              <a:t> Каждый космонавт знает-- Земля- наш родной и прекрасный дом! Берегите ее, друзья, заботьтесь о ней , а главное</a:t>
            </a:r>
          </a:p>
          <a:p>
            <a:pPr algn="ctr"/>
            <a:r>
              <a:rPr lang="ru-RU" sz="3200" b="1" i="1" dirty="0" smtClean="0">
                <a:solidFill>
                  <a:srgbClr val="92D050"/>
                </a:solidFill>
                <a:latin typeface="Cambria" pitchFamily="18" charset="0"/>
              </a:rPr>
              <a:t> поскорей возвращайтесь домой</a:t>
            </a:r>
            <a:endParaRPr lang="ru-RU" sz="3200" b="1" i="1" dirty="0">
              <a:solidFill>
                <a:srgbClr val="92D050"/>
              </a:solidFill>
              <a:latin typeface="Cambria" pitchFamily="18" charset="0"/>
            </a:endParaRPr>
          </a:p>
        </p:txBody>
      </p:sp>
      <p:pic>
        <p:nvPicPr>
          <p:cNvPr id="21" name="Picture 9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416" y="1556792"/>
            <a:ext cx="576064" cy="606177"/>
          </a:xfrm>
          <a:prstGeom prst="rect">
            <a:avLst/>
          </a:prstGeom>
          <a:noFill/>
        </p:spPr>
      </p:pic>
      <p:pic>
        <p:nvPicPr>
          <p:cNvPr id="22" name="Picture 9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052736"/>
            <a:ext cx="576064" cy="606177"/>
          </a:xfrm>
          <a:prstGeom prst="rect">
            <a:avLst/>
          </a:prstGeom>
          <a:noFill/>
        </p:spPr>
      </p:pic>
      <p:pic>
        <p:nvPicPr>
          <p:cNvPr id="23" name="Picture 9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3933056"/>
            <a:ext cx="576064" cy="606177"/>
          </a:xfrm>
          <a:prstGeom prst="rect">
            <a:avLst/>
          </a:prstGeom>
          <a:noFill/>
        </p:spPr>
      </p:pic>
      <p:pic>
        <p:nvPicPr>
          <p:cNvPr id="24" name="Picture 9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2420888"/>
            <a:ext cx="576064" cy="606177"/>
          </a:xfrm>
          <a:prstGeom prst="rect">
            <a:avLst/>
          </a:prstGeom>
          <a:noFill/>
        </p:spPr>
      </p:pic>
      <p:pic>
        <p:nvPicPr>
          <p:cNvPr id="27650" name="Picture 2" descr="C:\Users\Виталий\Desktop\СТИМ АПРЕЛЬ 2018 + АНИМ КОСМОС\движ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3284984"/>
            <a:ext cx="1728192" cy="1224136"/>
          </a:xfrm>
          <a:prstGeom prst="rect">
            <a:avLst/>
          </a:prstGeom>
          <a:noFill/>
        </p:spPr>
      </p:pic>
      <p:pic>
        <p:nvPicPr>
          <p:cNvPr id="27651" name="Picture 3" descr="C:\Users\Виталий\Desktop\СТИМ АПРЕЛЬ 2018 + АНИМ КОСМОС\движ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5229200"/>
            <a:ext cx="1057275" cy="117157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италий\Desktop\космос\кос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268760"/>
            <a:ext cx="1512168" cy="5112567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 flipV="1">
            <a:off x="1475656" y="1196751"/>
            <a:ext cx="1425352" cy="244804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900" dirty="0" smtClean="0">
                <a:solidFill>
                  <a:srgbClr val="0070C0"/>
                </a:solidFill>
                <a:latin typeface="Arial Black" pitchFamily="34" charset="0"/>
              </a:rPr>
              <a:t>Наша планета Земля </a:t>
            </a:r>
            <a:br>
              <a:rPr lang="ru-RU" sz="4900" dirty="0" smtClean="0">
                <a:solidFill>
                  <a:srgbClr val="0070C0"/>
                </a:solidFill>
                <a:latin typeface="Arial Black" pitchFamily="34" charset="0"/>
              </a:rPr>
            </a:br>
            <a:r>
              <a:rPr lang="ru-RU" sz="4900" dirty="0" smtClean="0">
                <a:solidFill>
                  <a:srgbClr val="0070C0"/>
                </a:solidFill>
                <a:latin typeface="Arial Black" pitchFamily="34" charset="0"/>
              </a:rPr>
              <a:t/>
            </a:r>
            <a:br>
              <a:rPr lang="ru-RU" sz="4900" dirty="0" smtClean="0">
                <a:solidFill>
                  <a:srgbClr val="0070C0"/>
                </a:solidFill>
                <a:latin typeface="Arial Black" pitchFamily="34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" name="Picture 2" descr="C:\Users\Виталий\Desktop\КОСМОС дл КОНКУРСА\космос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C:\Users\Виталий\Desktop\космос\кос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8064896" cy="54006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251520" y="0"/>
            <a:ext cx="889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Cambria" pitchFamily="18" charset="0"/>
              </a:rPr>
              <a:t>Наша   планета    Земля </a:t>
            </a: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Cambria" pitchFamily="18" charset="0"/>
              </a:rPr>
              <a:t>Вид из космоса</a:t>
            </a:r>
            <a:endParaRPr lang="ru-RU" sz="3600" b="1" i="1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3075" name="Picture 3" descr="C:\Users\Виталий\Desktop\КОСМОС дл КОНКУРСА\косм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1196752"/>
            <a:ext cx="971600" cy="792088"/>
          </a:xfrm>
          <a:prstGeom prst="rect">
            <a:avLst/>
          </a:prstGeom>
          <a:noFill/>
        </p:spPr>
      </p:pic>
      <p:pic>
        <p:nvPicPr>
          <p:cNvPr id="9" name="Picture 3" descr="C:\Users\Виталий\Desktop\КОСМОС дл КОНКУРСА\косм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548680"/>
            <a:ext cx="648072" cy="601563"/>
          </a:xfrm>
          <a:prstGeom prst="rect">
            <a:avLst/>
          </a:prstGeom>
          <a:noFill/>
        </p:spPr>
      </p:pic>
      <p:pic>
        <p:nvPicPr>
          <p:cNvPr id="11" name="Picture 3" descr="C:\Users\Виталий\Desktop\КОСМОС дл КОНКУРСА\косм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5928" y="5877272"/>
            <a:ext cx="648072" cy="601563"/>
          </a:xfrm>
          <a:prstGeom prst="rect">
            <a:avLst/>
          </a:prstGeom>
          <a:noFill/>
        </p:spPr>
      </p:pic>
      <p:pic>
        <p:nvPicPr>
          <p:cNvPr id="14" name="Picture 3" descr="C:\Users\Виталий\Desktop\КОСМОС дл КОНКУРСА\косм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7272"/>
            <a:ext cx="648072" cy="601563"/>
          </a:xfrm>
          <a:prstGeom prst="rect">
            <a:avLst/>
          </a:prstGeom>
          <a:noFill/>
        </p:spPr>
      </p:pic>
      <p:pic>
        <p:nvPicPr>
          <p:cNvPr id="1026" name="Picture 2" descr="C:\Users\Виталий\Desktop\КОСМОС дл КОНКУРСА\косм1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0"/>
            <a:ext cx="1590675" cy="1438275"/>
          </a:xfrm>
          <a:prstGeom prst="rect">
            <a:avLst/>
          </a:prstGeom>
          <a:noFill/>
        </p:spPr>
      </p:pic>
      <p:pic>
        <p:nvPicPr>
          <p:cNvPr id="1027" name="Picture 3" descr="C:\Users\Виталий\Desktop\КОСМОС дл КОНКУРСА\косм1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590675" cy="1438275"/>
          </a:xfrm>
          <a:prstGeom prst="rect">
            <a:avLst/>
          </a:prstGeom>
          <a:noFill/>
        </p:spPr>
      </p:pic>
      <p:pic>
        <p:nvPicPr>
          <p:cNvPr id="1028" name="Picture 4" descr="C:\Users\Виталий\Desktop\КОСМОС дл КОНКУРСА\косм1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52536" y="5419725"/>
            <a:ext cx="1590675" cy="1438275"/>
          </a:xfrm>
          <a:prstGeom prst="rect">
            <a:avLst/>
          </a:prstGeom>
          <a:noFill/>
        </p:spPr>
      </p:pic>
      <p:pic>
        <p:nvPicPr>
          <p:cNvPr id="2050" name="Picture 2" descr="C:\Users\Виталий\Desktop\движ5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1628800"/>
            <a:ext cx="1019175" cy="1038225"/>
          </a:xfrm>
          <a:prstGeom prst="rect">
            <a:avLst/>
          </a:prstGeom>
          <a:noFill/>
        </p:spPr>
      </p:pic>
      <p:pic>
        <p:nvPicPr>
          <p:cNvPr id="15" name="Picture 2" descr="C:\Users\Виталий\Desktop\СТИМ АПРЕЛЬ 2018 + АНИМ КОСМОС\движ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7236296" y="5085184"/>
            <a:ext cx="1318989" cy="117157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Bookman Old Style" pitchFamily="18" charset="0"/>
              </a:rPr>
              <a:t>Интересное сравнение Солнце и  Земля</a:t>
            </a:r>
            <a:endParaRPr lang="ru-RU" sz="4000" b="1" i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4" name="Содержимое 3" descr="кос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980728"/>
            <a:ext cx="8568951" cy="587727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4339" name="Picture 3" descr="C:\Users\Виталий\Desktop\КОСМОС дл КОНКУРСА\косм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95375" cy="1066800"/>
          </a:xfrm>
          <a:prstGeom prst="rect">
            <a:avLst/>
          </a:prstGeom>
          <a:noFill/>
        </p:spPr>
      </p:pic>
      <p:pic>
        <p:nvPicPr>
          <p:cNvPr id="1026" name="Picture 2" descr="C:\Users\Виталий\Desktop\СТИМ АПРЕЛЬ 2018 + АНИМ КОСМОС\движ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440657">
            <a:off x="4872235" y="2000613"/>
            <a:ext cx="1528596" cy="1045966"/>
          </a:xfrm>
          <a:prstGeom prst="rect">
            <a:avLst/>
          </a:prstGeom>
          <a:noFill/>
        </p:spPr>
      </p:pic>
      <p:pic>
        <p:nvPicPr>
          <p:cNvPr id="7" name="Picture 3" descr="C:\Users\Виталий\Desktop\КОСМОС дл КОНКУРСА\косм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812360" y="0"/>
            <a:ext cx="1080119" cy="1066800"/>
          </a:xfrm>
          <a:prstGeom prst="rect">
            <a:avLst/>
          </a:prstGeom>
          <a:noFill/>
        </p:spPr>
      </p:pic>
      <p:pic>
        <p:nvPicPr>
          <p:cNvPr id="8" name="Picture 2" descr="C:\Users\Виталий\Desktop\СТИМ АПРЕЛЬ 2018 + АНИМ КОСМОС\движ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380309" y="5373216"/>
            <a:ext cx="1318989" cy="1296144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360040"/>
          </a:xfrm>
        </p:spPr>
        <p:txBody>
          <a:bodyPr>
            <a:noAutofit/>
          </a:bodyPr>
          <a:lstStyle/>
          <a:p>
            <a:endParaRPr lang="ru-RU" b="1" i="1" dirty="0">
              <a:solidFill>
                <a:srgbClr val="8C3FAF"/>
              </a:solidFill>
              <a:latin typeface="Bookman Old Style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6080444"/>
            <a:ext cx="15436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8" name="Picture 2" descr="C:\Users\Виталий\Desktop\КОСМОС дл КОНКУРСА\космос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Содержимое 3" descr="к5.jpg"/>
          <p:cNvPicPr>
            <a:picLocks noChangeAspect="1"/>
          </p:cNvPicPr>
          <p:nvPr/>
        </p:nvPicPr>
        <p:blipFill>
          <a:blip r:embed="rId3" cstate="print"/>
          <a:srcRect l="6863" t="8005" r="2941" b="8883"/>
          <a:stretch>
            <a:fillRect/>
          </a:stretch>
        </p:blipFill>
        <p:spPr>
          <a:xfrm>
            <a:off x="1259632" y="1196752"/>
            <a:ext cx="6624736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899592" y="1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Cambria" pitchFamily="18" charset="0"/>
              </a:rPr>
              <a:t>Неизменный спутник  Земли-</a:t>
            </a: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Cambria" pitchFamily="18" charset="0"/>
              </a:rPr>
              <a:t> подружка Луна</a:t>
            </a:r>
            <a:endParaRPr lang="ru-RU" sz="3600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1992" y="404664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" name="Picture 5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1975" y="5819775"/>
            <a:ext cx="962025" cy="1038225"/>
          </a:xfrm>
          <a:prstGeom prst="rect">
            <a:avLst/>
          </a:prstGeom>
          <a:noFill/>
        </p:spPr>
      </p:pic>
      <p:pic>
        <p:nvPicPr>
          <p:cNvPr id="13" name="Picture 5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4005064"/>
            <a:ext cx="962025" cy="1038225"/>
          </a:xfrm>
          <a:prstGeom prst="rect">
            <a:avLst/>
          </a:prstGeom>
          <a:noFill/>
        </p:spPr>
      </p:pic>
      <p:pic>
        <p:nvPicPr>
          <p:cNvPr id="14" name="Picture 5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89240"/>
            <a:ext cx="962025" cy="1038225"/>
          </a:xfrm>
          <a:prstGeom prst="rect">
            <a:avLst/>
          </a:prstGeom>
          <a:noFill/>
        </p:spPr>
      </p:pic>
      <p:pic>
        <p:nvPicPr>
          <p:cNvPr id="15" name="Picture 5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376" y="0"/>
            <a:ext cx="962025" cy="1038225"/>
          </a:xfrm>
          <a:prstGeom prst="rect">
            <a:avLst/>
          </a:prstGeom>
          <a:noFill/>
        </p:spPr>
      </p:pic>
      <p:pic>
        <p:nvPicPr>
          <p:cNvPr id="16" name="Picture 5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52736"/>
            <a:ext cx="962025" cy="1038225"/>
          </a:xfrm>
          <a:prstGeom prst="rect">
            <a:avLst/>
          </a:prstGeom>
          <a:noFill/>
        </p:spPr>
      </p:pic>
      <p:pic>
        <p:nvPicPr>
          <p:cNvPr id="2050" name="Picture 2" descr="C:\Users\Виталий\Desktop\СТИМ АПРЕЛЬ 2018 + АНИМ КОСМОС\движ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5229200"/>
            <a:ext cx="1428750" cy="904875"/>
          </a:xfrm>
          <a:prstGeom prst="rect">
            <a:avLst/>
          </a:prstGeom>
          <a:noFill/>
        </p:spPr>
      </p:pic>
      <p:pic>
        <p:nvPicPr>
          <p:cNvPr id="17" name="Picture 2" descr="C:\Users\Виталий\Desktop\СТИМ АПРЕЛЬ 2018 + АНИМ КОСМОС\движ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1809068">
            <a:off x="3376487" y="1398179"/>
            <a:ext cx="1528596" cy="92158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19"/>
          </a:xfrm>
        </p:spPr>
        <p:txBody>
          <a:bodyPr>
            <a:noAutofit/>
          </a:bodyPr>
          <a:lstStyle/>
          <a:p>
            <a:endParaRPr lang="ru-RU" sz="3600" b="1" i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pic>
        <p:nvPicPr>
          <p:cNvPr id="5122" name="Picture 2" descr="C:\Users\Виталий\Desktop\КОСМОС дл КОНКУРСА\космос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Содержимое 3" descr="кос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052736"/>
            <a:ext cx="8496944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660066"/>
                </a:solidFill>
                <a:latin typeface="Bookman Old Style" pitchFamily="18" charset="0"/>
              </a:rPr>
              <a:t>Таинственный мир космоса с древности манил и притягивал людей</a:t>
            </a:r>
            <a:endParaRPr lang="ru-RU" sz="2800" dirty="0">
              <a:solidFill>
                <a:srgbClr val="660066"/>
              </a:solidFill>
            </a:endParaRPr>
          </a:p>
        </p:txBody>
      </p:sp>
      <p:pic>
        <p:nvPicPr>
          <p:cNvPr id="5123" name="Picture 3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1" y="332655"/>
            <a:ext cx="648071" cy="720081"/>
          </a:xfrm>
          <a:prstGeom prst="rect">
            <a:avLst/>
          </a:prstGeom>
          <a:noFill/>
        </p:spPr>
      </p:pic>
      <p:pic>
        <p:nvPicPr>
          <p:cNvPr id="5124" name="Picture 4" descr="C:\Users\Виталий\Desktop\КОСМОС дл КОНКУРСА\косм8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260648"/>
            <a:ext cx="962025" cy="1038225"/>
          </a:xfrm>
          <a:prstGeom prst="rect">
            <a:avLst/>
          </a:prstGeom>
          <a:noFill/>
        </p:spPr>
      </p:pic>
      <p:pic>
        <p:nvPicPr>
          <p:cNvPr id="5125" name="Picture 5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672"/>
            <a:ext cx="962025" cy="1038225"/>
          </a:xfrm>
          <a:prstGeom prst="rect">
            <a:avLst/>
          </a:prstGeom>
          <a:noFill/>
        </p:spPr>
      </p:pic>
      <p:pic>
        <p:nvPicPr>
          <p:cNvPr id="11" name="Picture 3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5929" y="1340768"/>
            <a:ext cx="648071" cy="720081"/>
          </a:xfrm>
          <a:prstGeom prst="rect">
            <a:avLst/>
          </a:prstGeom>
          <a:noFill/>
        </p:spPr>
      </p:pic>
      <p:pic>
        <p:nvPicPr>
          <p:cNvPr id="12" name="Picture 3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5929" y="260648"/>
            <a:ext cx="648071" cy="720081"/>
          </a:xfrm>
          <a:prstGeom prst="rect">
            <a:avLst/>
          </a:prstGeom>
          <a:noFill/>
        </p:spPr>
      </p:pic>
      <p:pic>
        <p:nvPicPr>
          <p:cNvPr id="3074" name="Picture 2" descr="C:\Users\Виталий\Desktop\СТИМ АПРЕЛЬ 2018 + АНИМ КОСМОС\движ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1556792"/>
            <a:ext cx="1057275" cy="1171575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1412776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  <a:latin typeface="Bookman Old Style" pitchFamily="18" charset="0"/>
              </a:rPr>
              <a:t>4 октября 1957г .Первый искусственный  спутник Земли, созданный советскими учеными</a:t>
            </a:r>
            <a:endParaRPr lang="ru-RU" sz="3600" b="1" i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pic>
        <p:nvPicPr>
          <p:cNvPr id="11" name="Содержимое 3" descr="кос1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484784"/>
            <a:ext cx="8136904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 descr="C:\Users\Виталий\Desktop\КОСМОС дл КОНКУРСА\косм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5419725"/>
            <a:ext cx="1590675" cy="1438275"/>
          </a:xfrm>
          <a:prstGeom prst="rect">
            <a:avLst/>
          </a:prstGeom>
          <a:noFill/>
        </p:spPr>
      </p:pic>
      <p:pic>
        <p:nvPicPr>
          <p:cNvPr id="15364" name="Picture 4" descr="C:\Users\Виталий\Desktop\КОСМОС дл КОНКУРСА\косм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536" y="-243408"/>
            <a:ext cx="1590675" cy="1438275"/>
          </a:xfrm>
          <a:prstGeom prst="rect">
            <a:avLst/>
          </a:prstGeom>
          <a:noFill/>
        </p:spPr>
      </p:pic>
      <p:pic>
        <p:nvPicPr>
          <p:cNvPr id="15365" name="Picture 5" descr="C:\Users\Виталий\Desktop\КОСМОС дл КОНКУРСА\косм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536" y="980728"/>
            <a:ext cx="1590675" cy="1438275"/>
          </a:xfrm>
          <a:prstGeom prst="rect">
            <a:avLst/>
          </a:prstGeom>
          <a:noFill/>
        </p:spPr>
      </p:pic>
      <p:pic>
        <p:nvPicPr>
          <p:cNvPr id="15366" name="Picture 6" descr="C:\Users\Виталий\Desktop\КОСМОС дл КОНКУРСА\косм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-243408"/>
            <a:ext cx="1590675" cy="1438275"/>
          </a:xfrm>
          <a:prstGeom prst="rect">
            <a:avLst/>
          </a:prstGeom>
          <a:noFill/>
        </p:spPr>
      </p:pic>
      <p:sp>
        <p:nvSpPr>
          <p:cNvPr id="16" name="Содержимое 15"/>
          <p:cNvSpPr>
            <a:spLocks noGrp="1"/>
          </p:cNvSpPr>
          <p:nvPr>
            <p:ph idx="1"/>
          </p:nvPr>
        </p:nvSpPr>
        <p:spPr>
          <a:xfrm>
            <a:off x="1619672" y="1600200"/>
            <a:ext cx="21602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Виталий\Desktop\СТИМ АПРЕЛЬ 2018 + АНИМ КОСМОС\44765838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2276872"/>
            <a:ext cx="762000" cy="952500"/>
          </a:xfrm>
          <a:prstGeom prst="rect">
            <a:avLst/>
          </a:prstGeom>
          <a:noFill/>
        </p:spPr>
      </p:pic>
      <p:pic>
        <p:nvPicPr>
          <p:cNvPr id="12" name="Picture 5" descr="C:\Users\Виталий\Desktop\КОСМОС дл КОНКУРСА\косм1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528" y="5229200"/>
            <a:ext cx="1590675" cy="1438275"/>
          </a:xfrm>
          <a:prstGeom prst="rect">
            <a:avLst/>
          </a:prstGeom>
          <a:noFill/>
        </p:spPr>
      </p:pic>
      <p:pic>
        <p:nvPicPr>
          <p:cNvPr id="13" name="Picture 3" descr="C:\Users\Виталий\Desktop\КОСМОС дл КОНКУРСА\косм10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59" y="5301208"/>
            <a:ext cx="1331641" cy="115212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Виталий\Desktop\КОСМОС дл КОНКУРСА\космос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1520" y="0"/>
            <a:ext cx="8640960" cy="193899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0066"/>
                </a:solidFill>
                <a:latin typeface="Cambria" pitchFamily="18" charset="0"/>
              </a:rPr>
              <a:t>20 августа 1960 года  в космос полетели собаки Белка и  Стрелка. Это были первые животные, которые Благополучно вернулись из космического полета. После суточного полета они были возвращены на Землю и стали известны на весь мир! </a:t>
            </a:r>
            <a:endParaRPr lang="ru-RU" sz="2400" b="1" dirty="0">
              <a:solidFill>
                <a:srgbClr val="660066"/>
              </a:solidFill>
              <a:latin typeface="Cambria" pitchFamily="18" charset="0"/>
            </a:endParaRPr>
          </a:p>
        </p:txBody>
      </p:sp>
      <p:pic>
        <p:nvPicPr>
          <p:cNvPr id="7171" name="Picture 3" descr="C:\Users\Виталий\Desktop\КОСМОС дл КОНКУРСА\собаки.jpg"/>
          <p:cNvPicPr>
            <a:picLocks noChangeAspect="1" noChangeArrowheads="1"/>
          </p:cNvPicPr>
          <p:nvPr/>
        </p:nvPicPr>
        <p:blipFill>
          <a:blip r:embed="rId3" cstate="print"/>
          <a:srcRect t="10294"/>
          <a:stretch>
            <a:fillRect/>
          </a:stretch>
        </p:blipFill>
        <p:spPr bwMode="auto">
          <a:xfrm>
            <a:off x="1043608" y="1916832"/>
            <a:ext cx="6984776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89240"/>
            <a:ext cx="962025" cy="1038225"/>
          </a:xfrm>
          <a:prstGeom prst="rect">
            <a:avLst/>
          </a:prstGeom>
          <a:noFill/>
        </p:spPr>
      </p:pic>
      <p:pic>
        <p:nvPicPr>
          <p:cNvPr id="7173" name="Picture 5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5819775"/>
            <a:ext cx="962025" cy="1038225"/>
          </a:xfrm>
          <a:prstGeom prst="rect">
            <a:avLst/>
          </a:prstGeom>
          <a:noFill/>
        </p:spPr>
      </p:pic>
      <p:pic>
        <p:nvPicPr>
          <p:cNvPr id="7174" name="Picture 6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1975" y="4221088"/>
            <a:ext cx="962025" cy="1038225"/>
          </a:xfrm>
          <a:prstGeom prst="rect">
            <a:avLst/>
          </a:prstGeom>
          <a:noFill/>
        </p:spPr>
      </p:pic>
      <p:pic>
        <p:nvPicPr>
          <p:cNvPr id="7175" name="Picture 7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40768"/>
            <a:ext cx="962025" cy="1038225"/>
          </a:xfrm>
          <a:prstGeom prst="rect">
            <a:avLst/>
          </a:prstGeom>
          <a:noFill/>
        </p:spPr>
      </p:pic>
      <p:pic>
        <p:nvPicPr>
          <p:cNvPr id="7176" name="Picture 8" descr="C:\Users\Виталий\Desktop\КОСМОС дл КОНКУРСА\косм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2492896"/>
            <a:ext cx="962025" cy="1038225"/>
          </a:xfrm>
          <a:prstGeom prst="rect">
            <a:avLst/>
          </a:prstGeom>
          <a:noFill/>
        </p:spPr>
      </p:pic>
      <p:pic>
        <p:nvPicPr>
          <p:cNvPr id="5122" name="Picture 2" descr="C:\Users\Виталий\Desktop\СТИМ АПРЕЛЬ 2018 + АНИМ КОСМОС\движ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1556792"/>
            <a:ext cx="1428750" cy="904875"/>
          </a:xfrm>
          <a:prstGeom prst="rect">
            <a:avLst/>
          </a:prstGeom>
          <a:noFill/>
        </p:spPr>
      </p:pic>
      <p:pic>
        <p:nvPicPr>
          <p:cNvPr id="11" name="Picture 3" descr="C:\Users\Виталий\Desktop\СТИМ АПРЕЛЬ 2018 + АНИМ КОСМОС\движ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09120"/>
            <a:ext cx="1224136" cy="117157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1997</TotalTime>
  <Words>402</Words>
  <Application>Microsoft Office PowerPoint</Application>
  <PresentationFormat>Экран (4:3)</PresentationFormat>
  <Paragraphs>54</Paragraphs>
  <Slides>33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   Наша планета Земля    </vt:lpstr>
      <vt:lpstr>Интересное сравнение Солнце и  Земля</vt:lpstr>
      <vt:lpstr>Слайд 6</vt:lpstr>
      <vt:lpstr>Слайд 7</vt:lpstr>
      <vt:lpstr>4 октября 1957г .Первый искусственный  спутник Земли, созданный советскими учеными</vt:lpstr>
      <vt:lpstr>Слайд 9</vt:lpstr>
      <vt:lpstr>12 апреля 1961года в космос полетел первый человек – Юрий Алексеевич Гагарин -гражданин  нашей страны</vt:lpstr>
      <vt:lpstr>Слайд 11</vt:lpstr>
      <vt:lpstr>Он сказал « Поехали» и махнул рукой</vt:lpstr>
      <vt:lpstr>Слайд 13</vt:lpstr>
      <vt:lpstr>Учитель и ученик</vt:lpstr>
      <vt:lpstr>Слайд 15</vt:lpstr>
      <vt:lpstr>Старт  ракеты «Восток» 12 апреля 1961года с космодрома Байконур. Великая дата для всего человечества</vt:lpstr>
      <vt:lpstr>Слайд 17</vt:lpstr>
      <vt:lpstr> </vt:lpstr>
      <vt:lpstr>Слайд 19</vt:lpstr>
      <vt:lpstr>Слайд 20</vt:lpstr>
      <vt:lpstr>Слайд 21</vt:lpstr>
      <vt:lpstr>Слайд 22</vt:lpstr>
      <vt:lpstr>Терешкова Валентина Владимирова-первая  в мире женщина-космонавт, героиня  нашей страны . Свой космический полёт (первый в мире полёт женщины-космонавта) Терешкова совершила 16 июня 1963 года на космическом корабле Восток-6, он продолжался почти трое суток.</vt:lpstr>
      <vt:lpstr>Гордость  нашего Краснодарского  края Виктор Горбатко  уроженец посёлка Венцы-Заря Гулькевичского района  был первым кубанским космонавтом,  совершившим полет в космос, 12-17 октября 1969 года - в качестве инженера-исследователя «Союза-7». Кстати, тогда он взял с собой на орбиту горсть земли из родного поселка. Второй космический полет уже в качестве командира корабля «Союз-24» Горбатко совершил с 7 по 25 февраля 1977 года, третий - 23-31 июля 1980 года  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Виталий</dc:creator>
  <cp:lastModifiedBy>Виталий</cp:lastModifiedBy>
  <cp:revision>59</cp:revision>
  <dcterms:created xsi:type="dcterms:W3CDTF">2016-03-27T18:51:19Z</dcterms:created>
  <dcterms:modified xsi:type="dcterms:W3CDTF">2018-05-07T19:03:04Z</dcterms:modified>
</cp:coreProperties>
</file>